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</p:sldIdLst>
  <p:sldSz cx="12801600" cy="9601200" type="A3"/>
  <p:notesSz cx="6797675" cy="9928225"/>
  <p:defaultTextStyle>
    <a:defPPr>
      <a:defRPr lang="fr-FR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720"/>
    <a:srgbClr val="A5B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0C583A-C06F-4A6C-82C0-04955CBD7129}" v="1" dt="2023-09-19T11:55:53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42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62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75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66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09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30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90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74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34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4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C3EB-F8E0-42A6-99DD-21ACD1FA2345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1BDD-24FF-4145-90F1-2B31F94AE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03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C15B7B-423F-966D-FDCF-20B7A64C8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4074" r="92433" b="3518"/>
          <a:stretch/>
        </p:blipFill>
        <p:spPr>
          <a:xfrm>
            <a:off x="0" y="0"/>
            <a:ext cx="384818" cy="9601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5C5B93-F657-55ED-CE19-7C472EF0CDDF}"/>
              </a:ext>
            </a:extLst>
          </p:cNvPr>
          <p:cNvSpPr/>
          <p:nvPr/>
        </p:nvSpPr>
        <p:spPr>
          <a:xfrm>
            <a:off x="3405676" y="136200"/>
            <a:ext cx="63247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3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Calibri" panose="020F0502020204030204"/>
              </a:rPr>
              <a:t>RESTAURANT DES MARMAILLES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B5164-C8C3-C355-0648-5626FEC08659}"/>
              </a:ext>
            </a:extLst>
          </p:cNvPr>
          <p:cNvSpPr/>
          <p:nvPr/>
        </p:nvSpPr>
        <p:spPr>
          <a:xfrm>
            <a:off x="401793" y="1690289"/>
            <a:ext cx="3010131" cy="4647051"/>
          </a:xfrm>
          <a:custGeom>
            <a:avLst/>
            <a:gdLst>
              <a:gd name="connsiteX0" fmla="*/ 0 w 3010131"/>
              <a:gd name="connsiteY0" fmla="*/ 0 h 4647051"/>
              <a:gd name="connsiteX1" fmla="*/ 531790 w 3010131"/>
              <a:gd name="connsiteY1" fmla="*/ 0 h 4647051"/>
              <a:gd name="connsiteX2" fmla="*/ 1063580 w 3010131"/>
              <a:gd name="connsiteY2" fmla="*/ 0 h 4647051"/>
              <a:gd name="connsiteX3" fmla="*/ 1474964 w 3010131"/>
              <a:gd name="connsiteY3" fmla="*/ 0 h 4647051"/>
              <a:gd name="connsiteX4" fmla="*/ 1916450 w 3010131"/>
              <a:gd name="connsiteY4" fmla="*/ 0 h 4647051"/>
              <a:gd name="connsiteX5" fmla="*/ 2418139 w 3010131"/>
              <a:gd name="connsiteY5" fmla="*/ 0 h 4647051"/>
              <a:gd name="connsiteX6" fmla="*/ 3010131 w 3010131"/>
              <a:gd name="connsiteY6" fmla="*/ 0 h 4647051"/>
              <a:gd name="connsiteX7" fmla="*/ 3010131 w 3010131"/>
              <a:gd name="connsiteY7" fmla="*/ 673822 h 4647051"/>
              <a:gd name="connsiteX8" fmla="*/ 3010131 w 3010131"/>
              <a:gd name="connsiteY8" fmla="*/ 1254704 h 4647051"/>
              <a:gd name="connsiteX9" fmla="*/ 3010131 w 3010131"/>
              <a:gd name="connsiteY9" fmla="*/ 1835585 h 4647051"/>
              <a:gd name="connsiteX10" fmla="*/ 3010131 w 3010131"/>
              <a:gd name="connsiteY10" fmla="*/ 2369996 h 4647051"/>
              <a:gd name="connsiteX11" fmla="*/ 3010131 w 3010131"/>
              <a:gd name="connsiteY11" fmla="*/ 2904407 h 4647051"/>
              <a:gd name="connsiteX12" fmla="*/ 3010131 w 3010131"/>
              <a:gd name="connsiteY12" fmla="*/ 3531759 h 4647051"/>
              <a:gd name="connsiteX13" fmla="*/ 3010131 w 3010131"/>
              <a:gd name="connsiteY13" fmla="*/ 3973229 h 4647051"/>
              <a:gd name="connsiteX14" fmla="*/ 3010131 w 3010131"/>
              <a:gd name="connsiteY14" fmla="*/ 4647051 h 4647051"/>
              <a:gd name="connsiteX15" fmla="*/ 2598746 w 3010131"/>
              <a:gd name="connsiteY15" fmla="*/ 4647051 h 4647051"/>
              <a:gd name="connsiteX16" fmla="*/ 2157261 w 3010131"/>
              <a:gd name="connsiteY16" fmla="*/ 4647051 h 4647051"/>
              <a:gd name="connsiteX17" fmla="*/ 1715775 w 3010131"/>
              <a:gd name="connsiteY17" fmla="*/ 4647051 h 4647051"/>
              <a:gd name="connsiteX18" fmla="*/ 1183985 w 3010131"/>
              <a:gd name="connsiteY18" fmla="*/ 4647051 h 4647051"/>
              <a:gd name="connsiteX19" fmla="*/ 772600 w 3010131"/>
              <a:gd name="connsiteY19" fmla="*/ 4647051 h 4647051"/>
              <a:gd name="connsiteX20" fmla="*/ 0 w 3010131"/>
              <a:gd name="connsiteY20" fmla="*/ 4647051 h 4647051"/>
              <a:gd name="connsiteX21" fmla="*/ 0 w 3010131"/>
              <a:gd name="connsiteY21" fmla="*/ 4159111 h 4647051"/>
              <a:gd name="connsiteX22" fmla="*/ 0 w 3010131"/>
              <a:gd name="connsiteY22" fmla="*/ 3624700 h 4647051"/>
              <a:gd name="connsiteX23" fmla="*/ 0 w 3010131"/>
              <a:gd name="connsiteY23" fmla="*/ 3043818 h 4647051"/>
              <a:gd name="connsiteX24" fmla="*/ 0 w 3010131"/>
              <a:gd name="connsiteY24" fmla="*/ 2602349 h 4647051"/>
              <a:gd name="connsiteX25" fmla="*/ 0 w 3010131"/>
              <a:gd name="connsiteY25" fmla="*/ 2114408 h 4647051"/>
              <a:gd name="connsiteX26" fmla="*/ 0 w 3010131"/>
              <a:gd name="connsiteY26" fmla="*/ 1626468 h 4647051"/>
              <a:gd name="connsiteX27" fmla="*/ 0 w 3010131"/>
              <a:gd name="connsiteY27" fmla="*/ 952645 h 4647051"/>
              <a:gd name="connsiteX28" fmla="*/ 0 w 3010131"/>
              <a:gd name="connsiteY28" fmla="*/ 0 h 464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10131" h="4647051" fill="none" extrusionOk="0">
                <a:moveTo>
                  <a:pt x="0" y="0"/>
                </a:moveTo>
                <a:cubicBezTo>
                  <a:pt x="183416" y="-47669"/>
                  <a:pt x="386982" y="11991"/>
                  <a:pt x="531790" y="0"/>
                </a:cubicBezTo>
                <a:cubicBezTo>
                  <a:pt x="676598" y="-11991"/>
                  <a:pt x="799154" y="55457"/>
                  <a:pt x="1063580" y="0"/>
                </a:cubicBezTo>
                <a:cubicBezTo>
                  <a:pt x="1328006" y="-55457"/>
                  <a:pt x="1348933" y="17779"/>
                  <a:pt x="1474964" y="0"/>
                </a:cubicBezTo>
                <a:cubicBezTo>
                  <a:pt x="1600995" y="-17779"/>
                  <a:pt x="1701800" y="41199"/>
                  <a:pt x="1916450" y="0"/>
                </a:cubicBezTo>
                <a:cubicBezTo>
                  <a:pt x="2131100" y="-41199"/>
                  <a:pt x="2204999" y="58237"/>
                  <a:pt x="2418139" y="0"/>
                </a:cubicBezTo>
                <a:cubicBezTo>
                  <a:pt x="2631279" y="-58237"/>
                  <a:pt x="2736002" y="9760"/>
                  <a:pt x="3010131" y="0"/>
                </a:cubicBezTo>
                <a:cubicBezTo>
                  <a:pt x="3065218" y="242405"/>
                  <a:pt x="2951015" y="502043"/>
                  <a:pt x="3010131" y="673822"/>
                </a:cubicBezTo>
                <a:cubicBezTo>
                  <a:pt x="3069247" y="845601"/>
                  <a:pt x="2972802" y="1112030"/>
                  <a:pt x="3010131" y="1254704"/>
                </a:cubicBezTo>
                <a:cubicBezTo>
                  <a:pt x="3047460" y="1397378"/>
                  <a:pt x="2957664" y="1627456"/>
                  <a:pt x="3010131" y="1835585"/>
                </a:cubicBezTo>
                <a:cubicBezTo>
                  <a:pt x="3062598" y="2043714"/>
                  <a:pt x="2967421" y="2104993"/>
                  <a:pt x="3010131" y="2369996"/>
                </a:cubicBezTo>
                <a:cubicBezTo>
                  <a:pt x="3052841" y="2634999"/>
                  <a:pt x="2952862" y="2710637"/>
                  <a:pt x="3010131" y="2904407"/>
                </a:cubicBezTo>
                <a:cubicBezTo>
                  <a:pt x="3067400" y="3098177"/>
                  <a:pt x="2941384" y="3236224"/>
                  <a:pt x="3010131" y="3531759"/>
                </a:cubicBezTo>
                <a:cubicBezTo>
                  <a:pt x="3078878" y="3827294"/>
                  <a:pt x="2984532" y="3803198"/>
                  <a:pt x="3010131" y="3973229"/>
                </a:cubicBezTo>
                <a:cubicBezTo>
                  <a:pt x="3035730" y="4143260"/>
                  <a:pt x="2964382" y="4433259"/>
                  <a:pt x="3010131" y="4647051"/>
                </a:cubicBezTo>
                <a:cubicBezTo>
                  <a:pt x="2852140" y="4671892"/>
                  <a:pt x="2759719" y="4608672"/>
                  <a:pt x="2598746" y="4647051"/>
                </a:cubicBezTo>
                <a:cubicBezTo>
                  <a:pt x="2437773" y="4685430"/>
                  <a:pt x="2251994" y="4611931"/>
                  <a:pt x="2157261" y="4647051"/>
                </a:cubicBezTo>
                <a:cubicBezTo>
                  <a:pt x="2062529" y="4682171"/>
                  <a:pt x="1855992" y="4602648"/>
                  <a:pt x="1715775" y="4647051"/>
                </a:cubicBezTo>
                <a:cubicBezTo>
                  <a:pt x="1575558" y="4691454"/>
                  <a:pt x="1335173" y="4585288"/>
                  <a:pt x="1183985" y="4647051"/>
                </a:cubicBezTo>
                <a:cubicBezTo>
                  <a:pt x="1032797" y="4708814"/>
                  <a:pt x="879820" y="4623989"/>
                  <a:pt x="772600" y="4647051"/>
                </a:cubicBezTo>
                <a:cubicBezTo>
                  <a:pt x="665381" y="4670113"/>
                  <a:pt x="379782" y="4622533"/>
                  <a:pt x="0" y="4647051"/>
                </a:cubicBezTo>
                <a:cubicBezTo>
                  <a:pt x="-17567" y="4407353"/>
                  <a:pt x="24972" y="4275269"/>
                  <a:pt x="0" y="4159111"/>
                </a:cubicBezTo>
                <a:cubicBezTo>
                  <a:pt x="-24972" y="4042953"/>
                  <a:pt x="56310" y="3743970"/>
                  <a:pt x="0" y="3624700"/>
                </a:cubicBezTo>
                <a:cubicBezTo>
                  <a:pt x="-56310" y="3505430"/>
                  <a:pt x="43383" y="3223748"/>
                  <a:pt x="0" y="3043818"/>
                </a:cubicBezTo>
                <a:cubicBezTo>
                  <a:pt x="-43383" y="2863888"/>
                  <a:pt x="7505" y="2784761"/>
                  <a:pt x="0" y="2602349"/>
                </a:cubicBezTo>
                <a:cubicBezTo>
                  <a:pt x="-7505" y="2419937"/>
                  <a:pt x="47439" y="2239593"/>
                  <a:pt x="0" y="2114408"/>
                </a:cubicBezTo>
                <a:cubicBezTo>
                  <a:pt x="-47439" y="1989223"/>
                  <a:pt x="9425" y="1788530"/>
                  <a:pt x="0" y="1626468"/>
                </a:cubicBezTo>
                <a:cubicBezTo>
                  <a:pt x="-9425" y="1464406"/>
                  <a:pt x="55009" y="1124893"/>
                  <a:pt x="0" y="952645"/>
                </a:cubicBezTo>
                <a:cubicBezTo>
                  <a:pt x="-55009" y="780397"/>
                  <a:pt x="39552" y="419913"/>
                  <a:pt x="0" y="0"/>
                </a:cubicBezTo>
                <a:close/>
              </a:path>
              <a:path w="3010131" h="4647051" stroke="0" extrusionOk="0">
                <a:moveTo>
                  <a:pt x="0" y="0"/>
                </a:moveTo>
                <a:cubicBezTo>
                  <a:pt x="216365" y="-45939"/>
                  <a:pt x="447881" y="46838"/>
                  <a:pt x="561891" y="0"/>
                </a:cubicBezTo>
                <a:cubicBezTo>
                  <a:pt x="675901" y="-46838"/>
                  <a:pt x="823603" y="29917"/>
                  <a:pt x="1003377" y="0"/>
                </a:cubicBezTo>
                <a:cubicBezTo>
                  <a:pt x="1183151" y="-29917"/>
                  <a:pt x="1270071" y="10113"/>
                  <a:pt x="1444863" y="0"/>
                </a:cubicBezTo>
                <a:cubicBezTo>
                  <a:pt x="1619655" y="-10113"/>
                  <a:pt x="1720075" y="21432"/>
                  <a:pt x="1886349" y="0"/>
                </a:cubicBezTo>
                <a:cubicBezTo>
                  <a:pt x="2052623" y="-21432"/>
                  <a:pt x="2215328" y="36212"/>
                  <a:pt x="2327835" y="0"/>
                </a:cubicBezTo>
                <a:cubicBezTo>
                  <a:pt x="2440342" y="-36212"/>
                  <a:pt x="2785776" y="18942"/>
                  <a:pt x="3010131" y="0"/>
                </a:cubicBezTo>
                <a:cubicBezTo>
                  <a:pt x="3025776" y="146558"/>
                  <a:pt x="2975649" y="237301"/>
                  <a:pt x="3010131" y="441470"/>
                </a:cubicBezTo>
                <a:cubicBezTo>
                  <a:pt x="3044613" y="645639"/>
                  <a:pt x="3009941" y="787208"/>
                  <a:pt x="3010131" y="882940"/>
                </a:cubicBezTo>
                <a:cubicBezTo>
                  <a:pt x="3010321" y="978672"/>
                  <a:pt x="2959116" y="1209955"/>
                  <a:pt x="3010131" y="1370880"/>
                </a:cubicBezTo>
                <a:cubicBezTo>
                  <a:pt x="3061146" y="1531805"/>
                  <a:pt x="3008441" y="1891479"/>
                  <a:pt x="3010131" y="2044702"/>
                </a:cubicBezTo>
                <a:cubicBezTo>
                  <a:pt x="3011821" y="2197925"/>
                  <a:pt x="3003494" y="2347782"/>
                  <a:pt x="3010131" y="2532643"/>
                </a:cubicBezTo>
                <a:cubicBezTo>
                  <a:pt x="3016768" y="2717504"/>
                  <a:pt x="2970572" y="2915083"/>
                  <a:pt x="3010131" y="3067054"/>
                </a:cubicBezTo>
                <a:cubicBezTo>
                  <a:pt x="3049690" y="3219025"/>
                  <a:pt x="2983448" y="3408319"/>
                  <a:pt x="3010131" y="3740876"/>
                </a:cubicBezTo>
                <a:cubicBezTo>
                  <a:pt x="3036814" y="4073433"/>
                  <a:pt x="2908504" y="4417653"/>
                  <a:pt x="3010131" y="4647051"/>
                </a:cubicBezTo>
                <a:cubicBezTo>
                  <a:pt x="2757565" y="4678944"/>
                  <a:pt x="2666321" y="4626214"/>
                  <a:pt x="2448240" y="4647051"/>
                </a:cubicBezTo>
                <a:cubicBezTo>
                  <a:pt x="2230159" y="4667888"/>
                  <a:pt x="2204134" y="4599369"/>
                  <a:pt x="2036855" y="4647051"/>
                </a:cubicBezTo>
                <a:cubicBezTo>
                  <a:pt x="1869576" y="4694733"/>
                  <a:pt x="1730900" y="4621204"/>
                  <a:pt x="1595369" y="4647051"/>
                </a:cubicBezTo>
                <a:cubicBezTo>
                  <a:pt x="1459838" y="4672898"/>
                  <a:pt x="1216777" y="4602520"/>
                  <a:pt x="1093681" y="4647051"/>
                </a:cubicBezTo>
                <a:cubicBezTo>
                  <a:pt x="970585" y="4691582"/>
                  <a:pt x="771644" y="4644043"/>
                  <a:pt x="622094" y="4647051"/>
                </a:cubicBezTo>
                <a:cubicBezTo>
                  <a:pt x="472544" y="4650059"/>
                  <a:pt x="303021" y="4600862"/>
                  <a:pt x="0" y="4647051"/>
                </a:cubicBezTo>
                <a:cubicBezTo>
                  <a:pt x="-59938" y="4500134"/>
                  <a:pt x="14138" y="4355030"/>
                  <a:pt x="0" y="4066170"/>
                </a:cubicBezTo>
                <a:cubicBezTo>
                  <a:pt x="-14138" y="3777310"/>
                  <a:pt x="33411" y="3818094"/>
                  <a:pt x="0" y="3578229"/>
                </a:cubicBezTo>
                <a:cubicBezTo>
                  <a:pt x="-33411" y="3338364"/>
                  <a:pt x="36949" y="3301777"/>
                  <a:pt x="0" y="3136759"/>
                </a:cubicBezTo>
                <a:cubicBezTo>
                  <a:pt x="-36949" y="2971741"/>
                  <a:pt x="56569" y="2769179"/>
                  <a:pt x="0" y="2648819"/>
                </a:cubicBezTo>
                <a:cubicBezTo>
                  <a:pt x="-56569" y="2528459"/>
                  <a:pt x="26829" y="2204603"/>
                  <a:pt x="0" y="1974997"/>
                </a:cubicBezTo>
                <a:cubicBezTo>
                  <a:pt x="-26829" y="1745391"/>
                  <a:pt x="42581" y="1665462"/>
                  <a:pt x="0" y="1440586"/>
                </a:cubicBezTo>
                <a:cubicBezTo>
                  <a:pt x="-42581" y="1215710"/>
                  <a:pt x="55551" y="1027143"/>
                  <a:pt x="0" y="859704"/>
                </a:cubicBezTo>
                <a:cubicBezTo>
                  <a:pt x="-55551" y="692265"/>
                  <a:pt x="48023" y="264404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11627330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fr-FR" sz="1800" b="1" cap="small" dirty="0">
                <a:solidFill>
                  <a:srgbClr val="4472C4"/>
                </a:solidFill>
                <a:latin typeface="Calibri" panose="020F0502020204030204" pitchFamily="34" charset="0"/>
              </a:rPr>
              <a:t>Pain</a:t>
            </a:r>
          </a:p>
          <a:p>
            <a:pPr algn="ctr" defTabSz="914400"/>
            <a:r>
              <a:rPr lang="fr-FR" sz="1800" b="1" cap="small" dirty="0">
                <a:solidFill>
                  <a:srgbClr val="4472C4"/>
                </a:solidFill>
                <a:latin typeface="Calibri" panose="020F0502020204030204" pitchFamily="34" charset="0"/>
              </a:rPr>
              <a:t>ENTREE :</a:t>
            </a:r>
            <a:endParaRPr lang="fr-FR" sz="1800" b="1" cap="small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Salade verte 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Ou   </a:t>
            </a:r>
            <a:endParaRPr lang="fr-FR" sz="1800" b="0" i="0" dirty="0">
              <a:solidFill>
                <a:srgbClr val="000000"/>
              </a:solidFill>
              <a:effectLst/>
              <a:latin typeface="playfairdisplay_regular"/>
            </a:endParaRP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Salade de Choux </a:t>
            </a:r>
          </a:p>
          <a:p>
            <a:pPr algn="ctr" defTabSz="914400"/>
            <a:r>
              <a:rPr lang="fr-FR" sz="1800" b="1" cap="small" dirty="0">
                <a:solidFill>
                  <a:srgbClr val="4472C4"/>
                </a:solidFill>
                <a:latin typeface="Calibri" panose="020F0502020204030204" pitchFamily="34" charset="0"/>
              </a:rPr>
              <a:t>PLAT :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 porc aux légumes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Poisson aux légumes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fr-FR" sz="1000" b="1" cap="small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800" b="1" cap="small" dirty="0">
                <a:solidFill>
                  <a:srgbClr val="4472C4"/>
                </a:solidFill>
                <a:latin typeface="Calibri" panose="020F0502020204030204" pitchFamily="34" charset="0"/>
              </a:rPr>
              <a:t>ACCOMPAGNEMENT :</a:t>
            </a:r>
          </a:p>
          <a:p>
            <a:pPr algn="ctr" defTabSz="914400"/>
            <a:r>
              <a:rPr lang="fr-FR" sz="1800" b="1" cap="small" dirty="0">
                <a:solidFill>
                  <a:srgbClr val="4472C4"/>
                </a:solidFill>
                <a:latin typeface="Calibri" panose="020F0502020204030204" pitchFamily="34" charset="0"/>
              </a:rPr>
              <a:t>riz  /</a:t>
            </a:r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ctr" defTabSz="914400"/>
            <a:endParaRPr lang="fr-FR" sz="1000" b="1" cap="small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800" b="1" cap="small" dirty="0">
                <a:solidFill>
                  <a:srgbClr val="4472C4"/>
                </a:solidFill>
                <a:latin typeface="Calibri" panose="020F0502020204030204" pitchFamily="34" charset="0"/>
              </a:rPr>
              <a:t>DESSERT :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yaourt/fruit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F432A0-E08A-74CF-9D48-ACF170A38A54}"/>
              </a:ext>
            </a:extLst>
          </p:cNvPr>
          <p:cNvSpPr/>
          <p:nvPr/>
        </p:nvSpPr>
        <p:spPr>
          <a:xfrm>
            <a:off x="401793" y="1082991"/>
            <a:ext cx="289438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1800" b="1" cap="small" dirty="0">
                <a:solidFill>
                  <a:prstClr val="white"/>
                </a:solidFill>
                <a:latin typeface="Calibri" panose="020F0502020204030204" pitchFamily="34" charset="0"/>
              </a:rPr>
              <a:t>Lundi  29 septembre   2025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F2E148-BB9D-01AC-8D7B-8D658136AC79}"/>
              </a:ext>
            </a:extLst>
          </p:cNvPr>
          <p:cNvSpPr/>
          <p:nvPr/>
        </p:nvSpPr>
        <p:spPr>
          <a:xfrm>
            <a:off x="3470873" y="1082994"/>
            <a:ext cx="2896602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1800" b="1" cap="small" dirty="0">
                <a:solidFill>
                  <a:prstClr val="white"/>
                </a:solidFill>
                <a:latin typeface="Calibri" panose="020F0502020204030204" pitchFamily="34" charset="0"/>
              </a:rPr>
              <a:t>MARDI  30 septembre 2025</a:t>
            </a:r>
          </a:p>
          <a:p>
            <a:pPr algn="ctr" defTabSz="914400"/>
            <a:endParaRPr lang="fr-FR" sz="1800" b="1" cap="small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18BBA5-3EE6-41F1-E974-38F9B4B13C57}"/>
              </a:ext>
            </a:extLst>
          </p:cNvPr>
          <p:cNvSpPr/>
          <p:nvPr/>
        </p:nvSpPr>
        <p:spPr>
          <a:xfrm>
            <a:off x="6491768" y="1107958"/>
            <a:ext cx="2957207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1800" b="1" cap="small" dirty="0">
                <a:solidFill>
                  <a:prstClr val="white"/>
                </a:solidFill>
                <a:latin typeface="Calibri" panose="020F0502020204030204" pitchFamily="34" charset="0"/>
              </a:rPr>
              <a:t>Jeudi 2 octobre  2025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B296E8-AB80-D16E-5CDA-051E4562F0B3}"/>
              </a:ext>
            </a:extLst>
          </p:cNvPr>
          <p:cNvSpPr/>
          <p:nvPr/>
        </p:nvSpPr>
        <p:spPr>
          <a:xfrm>
            <a:off x="9554637" y="1095128"/>
            <a:ext cx="2862145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1600" b="1" cap="small" dirty="0">
                <a:solidFill>
                  <a:prstClr val="white"/>
                </a:solidFill>
                <a:latin typeface="Calibri" panose="020F0502020204030204" pitchFamily="34" charset="0"/>
              </a:rPr>
              <a:t>Vendredi 03 octobre      2025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459C5C0-73C1-2EF4-40B7-B060BB1D23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50000"/>
          <a:stretch/>
        </p:blipFill>
        <p:spPr>
          <a:xfrm>
            <a:off x="643349" y="27445"/>
            <a:ext cx="2603614" cy="66985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85784B5-9E00-F007-6EE6-D49541C2A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1" t="52240" r="1521" b="5070"/>
          <a:stretch/>
        </p:blipFill>
        <p:spPr>
          <a:xfrm>
            <a:off x="9983747" y="-87427"/>
            <a:ext cx="2523098" cy="63339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93AF13A-7B9D-9D76-092D-83654E13EADD}"/>
              </a:ext>
            </a:extLst>
          </p:cNvPr>
          <p:cNvSpPr/>
          <p:nvPr/>
        </p:nvSpPr>
        <p:spPr>
          <a:xfrm>
            <a:off x="3544664" y="1732259"/>
            <a:ext cx="2868438" cy="4647052"/>
          </a:xfrm>
          <a:custGeom>
            <a:avLst/>
            <a:gdLst>
              <a:gd name="connsiteX0" fmla="*/ 0 w 2868438"/>
              <a:gd name="connsiteY0" fmla="*/ 0 h 4647052"/>
              <a:gd name="connsiteX1" fmla="*/ 545003 w 2868438"/>
              <a:gd name="connsiteY1" fmla="*/ 0 h 4647052"/>
              <a:gd name="connsiteX2" fmla="*/ 1176060 w 2868438"/>
              <a:gd name="connsiteY2" fmla="*/ 0 h 4647052"/>
              <a:gd name="connsiteX3" fmla="*/ 1807116 w 2868438"/>
              <a:gd name="connsiteY3" fmla="*/ 0 h 4647052"/>
              <a:gd name="connsiteX4" fmla="*/ 2868438 w 2868438"/>
              <a:gd name="connsiteY4" fmla="*/ 0 h 4647052"/>
              <a:gd name="connsiteX5" fmla="*/ 2868438 w 2868438"/>
              <a:gd name="connsiteY5" fmla="*/ 580882 h 4647052"/>
              <a:gd name="connsiteX6" fmla="*/ 2868438 w 2868438"/>
              <a:gd name="connsiteY6" fmla="*/ 1161763 h 4647052"/>
              <a:gd name="connsiteX7" fmla="*/ 2868438 w 2868438"/>
              <a:gd name="connsiteY7" fmla="*/ 1742645 h 4647052"/>
              <a:gd name="connsiteX8" fmla="*/ 2868438 w 2868438"/>
              <a:gd name="connsiteY8" fmla="*/ 2230585 h 4647052"/>
              <a:gd name="connsiteX9" fmla="*/ 2868438 w 2868438"/>
              <a:gd name="connsiteY9" fmla="*/ 2811466 h 4647052"/>
              <a:gd name="connsiteX10" fmla="*/ 2868438 w 2868438"/>
              <a:gd name="connsiteY10" fmla="*/ 3299407 h 4647052"/>
              <a:gd name="connsiteX11" fmla="*/ 2868438 w 2868438"/>
              <a:gd name="connsiteY11" fmla="*/ 3787347 h 4647052"/>
              <a:gd name="connsiteX12" fmla="*/ 2868438 w 2868438"/>
              <a:gd name="connsiteY12" fmla="*/ 4647052 h 4647052"/>
              <a:gd name="connsiteX13" fmla="*/ 2323435 w 2868438"/>
              <a:gd name="connsiteY13" fmla="*/ 4647052 h 4647052"/>
              <a:gd name="connsiteX14" fmla="*/ 1835800 w 2868438"/>
              <a:gd name="connsiteY14" fmla="*/ 4647052 h 4647052"/>
              <a:gd name="connsiteX15" fmla="*/ 1319481 w 2868438"/>
              <a:gd name="connsiteY15" fmla="*/ 4647052 h 4647052"/>
              <a:gd name="connsiteX16" fmla="*/ 774478 w 2868438"/>
              <a:gd name="connsiteY16" fmla="*/ 4647052 h 4647052"/>
              <a:gd name="connsiteX17" fmla="*/ 0 w 2868438"/>
              <a:gd name="connsiteY17" fmla="*/ 4647052 h 4647052"/>
              <a:gd name="connsiteX18" fmla="*/ 0 w 2868438"/>
              <a:gd name="connsiteY18" fmla="*/ 4112641 h 4647052"/>
              <a:gd name="connsiteX19" fmla="*/ 0 w 2868438"/>
              <a:gd name="connsiteY19" fmla="*/ 3438818 h 4647052"/>
              <a:gd name="connsiteX20" fmla="*/ 0 w 2868438"/>
              <a:gd name="connsiteY20" fmla="*/ 2950878 h 4647052"/>
              <a:gd name="connsiteX21" fmla="*/ 0 w 2868438"/>
              <a:gd name="connsiteY21" fmla="*/ 2323526 h 4647052"/>
              <a:gd name="connsiteX22" fmla="*/ 0 w 2868438"/>
              <a:gd name="connsiteY22" fmla="*/ 1696174 h 4647052"/>
              <a:gd name="connsiteX23" fmla="*/ 0 w 2868438"/>
              <a:gd name="connsiteY23" fmla="*/ 1068822 h 4647052"/>
              <a:gd name="connsiteX24" fmla="*/ 0 w 2868438"/>
              <a:gd name="connsiteY24" fmla="*/ 627352 h 4647052"/>
              <a:gd name="connsiteX25" fmla="*/ 0 w 2868438"/>
              <a:gd name="connsiteY25" fmla="*/ 0 h 464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68438" h="4647052" fill="none" extrusionOk="0">
                <a:moveTo>
                  <a:pt x="0" y="0"/>
                </a:moveTo>
                <a:cubicBezTo>
                  <a:pt x="184700" y="-39517"/>
                  <a:pt x="422193" y="18854"/>
                  <a:pt x="545003" y="0"/>
                </a:cubicBezTo>
                <a:cubicBezTo>
                  <a:pt x="667813" y="-18854"/>
                  <a:pt x="877340" y="18648"/>
                  <a:pt x="1176060" y="0"/>
                </a:cubicBezTo>
                <a:cubicBezTo>
                  <a:pt x="1474780" y="-18648"/>
                  <a:pt x="1644429" y="52686"/>
                  <a:pt x="1807116" y="0"/>
                </a:cubicBezTo>
                <a:cubicBezTo>
                  <a:pt x="1969803" y="-52686"/>
                  <a:pt x="2402999" y="49826"/>
                  <a:pt x="2868438" y="0"/>
                </a:cubicBezTo>
                <a:cubicBezTo>
                  <a:pt x="2927122" y="242934"/>
                  <a:pt x="2819405" y="319406"/>
                  <a:pt x="2868438" y="580882"/>
                </a:cubicBezTo>
                <a:cubicBezTo>
                  <a:pt x="2917471" y="842358"/>
                  <a:pt x="2835210" y="957805"/>
                  <a:pt x="2868438" y="1161763"/>
                </a:cubicBezTo>
                <a:cubicBezTo>
                  <a:pt x="2901666" y="1365721"/>
                  <a:pt x="2863716" y="1562674"/>
                  <a:pt x="2868438" y="1742645"/>
                </a:cubicBezTo>
                <a:cubicBezTo>
                  <a:pt x="2873160" y="1922616"/>
                  <a:pt x="2814848" y="2060580"/>
                  <a:pt x="2868438" y="2230585"/>
                </a:cubicBezTo>
                <a:cubicBezTo>
                  <a:pt x="2922028" y="2400590"/>
                  <a:pt x="2862916" y="2523765"/>
                  <a:pt x="2868438" y="2811466"/>
                </a:cubicBezTo>
                <a:cubicBezTo>
                  <a:pt x="2873960" y="3099167"/>
                  <a:pt x="2833899" y="3071053"/>
                  <a:pt x="2868438" y="3299407"/>
                </a:cubicBezTo>
                <a:cubicBezTo>
                  <a:pt x="2902977" y="3527761"/>
                  <a:pt x="2814265" y="3600574"/>
                  <a:pt x="2868438" y="3787347"/>
                </a:cubicBezTo>
                <a:cubicBezTo>
                  <a:pt x="2922611" y="3974120"/>
                  <a:pt x="2787763" y="4317288"/>
                  <a:pt x="2868438" y="4647052"/>
                </a:cubicBezTo>
                <a:cubicBezTo>
                  <a:pt x="2744260" y="4653158"/>
                  <a:pt x="2440586" y="4585238"/>
                  <a:pt x="2323435" y="4647052"/>
                </a:cubicBezTo>
                <a:cubicBezTo>
                  <a:pt x="2206284" y="4708866"/>
                  <a:pt x="1993712" y="4616003"/>
                  <a:pt x="1835800" y="4647052"/>
                </a:cubicBezTo>
                <a:cubicBezTo>
                  <a:pt x="1677889" y="4678101"/>
                  <a:pt x="1509307" y="4602774"/>
                  <a:pt x="1319481" y="4647052"/>
                </a:cubicBezTo>
                <a:cubicBezTo>
                  <a:pt x="1129655" y="4691330"/>
                  <a:pt x="893733" y="4628055"/>
                  <a:pt x="774478" y="4647052"/>
                </a:cubicBezTo>
                <a:cubicBezTo>
                  <a:pt x="655223" y="4666049"/>
                  <a:pt x="358902" y="4583091"/>
                  <a:pt x="0" y="4647052"/>
                </a:cubicBezTo>
                <a:cubicBezTo>
                  <a:pt x="-35884" y="4460388"/>
                  <a:pt x="49965" y="4316663"/>
                  <a:pt x="0" y="4112641"/>
                </a:cubicBezTo>
                <a:cubicBezTo>
                  <a:pt x="-49965" y="3908619"/>
                  <a:pt x="31552" y="3700546"/>
                  <a:pt x="0" y="3438818"/>
                </a:cubicBezTo>
                <a:cubicBezTo>
                  <a:pt x="-31552" y="3177090"/>
                  <a:pt x="716" y="3064026"/>
                  <a:pt x="0" y="2950878"/>
                </a:cubicBezTo>
                <a:cubicBezTo>
                  <a:pt x="-716" y="2837730"/>
                  <a:pt x="33817" y="2524718"/>
                  <a:pt x="0" y="2323526"/>
                </a:cubicBezTo>
                <a:cubicBezTo>
                  <a:pt x="-33817" y="2122334"/>
                  <a:pt x="9131" y="1959758"/>
                  <a:pt x="0" y="1696174"/>
                </a:cubicBezTo>
                <a:cubicBezTo>
                  <a:pt x="-9131" y="1432590"/>
                  <a:pt x="62028" y="1210476"/>
                  <a:pt x="0" y="1068822"/>
                </a:cubicBezTo>
                <a:cubicBezTo>
                  <a:pt x="-62028" y="927168"/>
                  <a:pt x="34724" y="731240"/>
                  <a:pt x="0" y="627352"/>
                </a:cubicBezTo>
                <a:cubicBezTo>
                  <a:pt x="-34724" y="523464"/>
                  <a:pt x="21840" y="225531"/>
                  <a:pt x="0" y="0"/>
                </a:cubicBezTo>
                <a:close/>
              </a:path>
              <a:path w="2868438" h="4647052" stroke="0" extrusionOk="0">
                <a:moveTo>
                  <a:pt x="0" y="0"/>
                </a:moveTo>
                <a:cubicBezTo>
                  <a:pt x="156759" y="-46877"/>
                  <a:pt x="384047" y="69498"/>
                  <a:pt x="602372" y="0"/>
                </a:cubicBezTo>
                <a:cubicBezTo>
                  <a:pt x="820697" y="-69498"/>
                  <a:pt x="927619" y="15135"/>
                  <a:pt x="1090006" y="0"/>
                </a:cubicBezTo>
                <a:cubicBezTo>
                  <a:pt x="1252393" y="-15135"/>
                  <a:pt x="1377852" y="16066"/>
                  <a:pt x="1606325" y="0"/>
                </a:cubicBezTo>
                <a:cubicBezTo>
                  <a:pt x="1834798" y="-16066"/>
                  <a:pt x="2015012" y="7637"/>
                  <a:pt x="2151329" y="0"/>
                </a:cubicBezTo>
                <a:cubicBezTo>
                  <a:pt x="2287646" y="-7637"/>
                  <a:pt x="2510272" y="71220"/>
                  <a:pt x="2868438" y="0"/>
                </a:cubicBezTo>
                <a:cubicBezTo>
                  <a:pt x="2885200" y="179869"/>
                  <a:pt x="2816488" y="268604"/>
                  <a:pt x="2868438" y="534411"/>
                </a:cubicBezTo>
                <a:cubicBezTo>
                  <a:pt x="2920388" y="800218"/>
                  <a:pt x="2858495" y="966123"/>
                  <a:pt x="2868438" y="1115292"/>
                </a:cubicBezTo>
                <a:cubicBezTo>
                  <a:pt x="2878381" y="1264461"/>
                  <a:pt x="2848505" y="1491028"/>
                  <a:pt x="2868438" y="1742645"/>
                </a:cubicBezTo>
                <a:cubicBezTo>
                  <a:pt x="2888371" y="1994262"/>
                  <a:pt x="2831035" y="2110182"/>
                  <a:pt x="2868438" y="2416467"/>
                </a:cubicBezTo>
                <a:cubicBezTo>
                  <a:pt x="2905841" y="2722752"/>
                  <a:pt x="2861263" y="2731849"/>
                  <a:pt x="2868438" y="2950878"/>
                </a:cubicBezTo>
                <a:cubicBezTo>
                  <a:pt x="2875613" y="3169907"/>
                  <a:pt x="2801930" y="3301468"/>
                  <a:pt x="2868438" y="3624701"/>
                </a:cubicBezTo>
                <a:cubicBezTo>
                  <a:pt x="2934946" y="3947934"/>
                  <a:pt x="2748446" y="4151279"/>
                  <a:pt x="2868438" y="4647052"/>
                </a:cubicBezTo>
                <a:cubicBezTo>
                  <a:pt x="2661223" y="4657693"/>
                  <a:pt x="2385248" y="4593968"/>
                  <a:pt x="2237382" y="4647052"/>
                </a:cubicBezTo>
                <a:cubicBezTo>
                  <a:pt x="2089516" y="4700136"/>
                  <a:pt x="1797844" y="4607787"/>
                  <a:pt x="1635010" y="4647052"/>
                </a:cubicBezTo>
                <a:cubicBezTo>
                  <a:pt x="1472176" y="4686317"/>
                  <a:pt x="1215517" y="4643337"/>
                  <a:pt x="1032638" y="4647052"/>
                </a:cubicBezTo>
                <a:cubicBezTo>
                  <a:pt x="849759" y="4650767"/>
                  <a:pt x="261009" y="4570635"/>
                  <a:pt x="0" y="4647052"/>
                </a:cubicBezTo>
                <a:cubicBezTo>
                  <a:pt x="-8841" y="4527772"/>
                  <a:pt x="23640" y="4224368"/>
                  <a:pt x="0" y="4066171"/>
                </a:cubicBezTo>
                <a:cubicBezTo>
                  <a:pt x="-23640" y="3907974"/>
                  <a:pt x="60648" y="3717244"/>
                  <a:pt x="0" y="3392348"/>
                </a:cubicBezTo>
                <a:cubicBezTo>
                  <a:pt x="-60648" y="3067452"/>
                  <a:pt x="45462" y="3109030"/>
                  <a:pt x="0" y="2950878"/>
                </a:cubicBezTo>
                <a:cubicBezTo>
                  <a:pt x="-45462" y="2792726"/>
                  <a:pt x="11866" y="2542712"/>
                  <a:pt x="0" y="2416467"/>
                </a:cubicBezTo>
                <a:cubicBezTo>
                  <a:pt x="-11866" y="2290222"/>
                  <a:pt x="5702" y="2091541"/>
                  <a:pt x="0" y="1882056"/>
                </a:cubicBezTo>
                <a:cubicBezTo>
                  <a:pt x="-5702" y="1672571"/>
                  <a:pt x="46" y="1538301"/>
                  <a:pt x="0" y="1394116"/>
                </a:cubicBezTo>
                <a:cubicBezTo>
                  <a:pt x="-46" y="1249931"/>
                  <a:pt x="50364" y="1090644"/>
                  <a:pt x="0" y="952646"/>
                </a:cubicBezTo>
                <a:cubicBezTo>
                  <a:pt x="-50364" y="814648"/>
                  <a:pt x="64772" y="474798"/>
                  <a:pt x="0" y="0"/>
                </a:cubicBezTo>
                <a:close/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7733005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fr-FR" sz="1800" b="1" cap="small" dirty="0">
                <a:solidFill>
                  <a:srgbClr val="ED7D31"/>
                </a:solidFill>
                <a:latin typeface="Calibri" panose="020F0502020204030204" pitchFamily="34" charset="0"/>
              </a:rPr>
              <a:t>Pain</a:t>
            </a:r>
          </a:p>
          <a:p>
            <a:pPr algn="ctr" defTabSz="914400"/>
            <a:r>
              <a:rPr lang="fr-FR" sz="1800" b="1" cap="small" dirty="0">
                <a:solidFill>
                  <a:srgbClr val="ED7D31"/>
                </a:solidFill>
                <a:latin typeface="Calibri" panose="020F0502020204030204" pitchFamily="34" charset="0"/>
              </a:rPr>
              <a:t>ENTREE :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Salade verte  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Ou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Salade haricots verts </a:t>
            </a:r>
          </a:p>
          <a:p>
            <a:pPr algn="ctr" defTabSz="914400"/>
            <a:endParaRPr lang="fr-FR" sz="1000" b="1" cap="small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800" b="1" cap="small" dirty="0">
                <a:solidFill>
                  <a:srgbClr val="ED7D31"/>
                </a:solidFill>
                <a:latin typeface="Calibri" panose="020F0502020204030204" pitchFamily="34" charset="0"/>
              </a:rPr>
              <a:t>PLAT :</a:t>
            </a:r>
            <a:endParaRPr lang="fr-FR" sz="1800" b="1" cap="small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Couscous de poulet 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Couscous de poisson </a:t>
            </a:r>
          </a:p>
          <a:p>
            <a:pPr algn="ctr" defTabSz="914400"/>
            <a:r>
              <a:rPr lang="fr-FR" sz="1800" b="1" cap="small" dirty="0">
                <a:solidFill>
                  <a:srgbClr val="ED7D31"/>
                </a:solidFill>
                <a:latin typeface="Calibri" panose="020F0502020204030204" pitchFamily="34" charset="0"/>
              </a:rPr>
              <a:t>ACCOMPAGNEMENTS 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Semoule </a:t>
            </a:r>
          </a:p>
          <a:p>
            <a:pPr algn="ctr" defTabSz="914400"/>
            <a:endParaRPr lang="fr-FR" sz="1000" b="1" cap="small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800" b="1" cap="small" dirty="0">
                <a:solidFill>
                  <a:srgbClr val="ED7D31"/>
                </a:solidFill>
                <a:latin typeface="Calibri" panose="020F0502020204030204" pitchFamily="34" charset="0"/>
              </a:rPr>
              <a:t>DESSERT :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Produit laitier /fruit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E1159C-5501-0910-D408-2546443C8BB0}"/>
              </a:ext>
            </a:extLst>
          </p:cNvPr>
          <p:cNvSpPr/>
          <p:nvPr/>
        </p:nvSpPr>
        <p:spPr>
          <a:xfrm>
            <a:off x="6436850" y="1721221"/>
            <a:ext cx="2891740" cy="4647052"/>
          </a:xfrm>
          <a:custGeom>
            <a:avLst/>
            <a:gdLst>
              <a:gd name="connsiteX0" fmla="*/ 0 w 2891740"/>
              <a:gd name="connsiteY0" fmla="*/ 0 h 4647052"/>
              <a:gd name="connsiteX1" fmla="*/ 636183 w 2891740"/>
              <a:gd name="connsiteY1" fmla="*/ 0 h 4647052"/>
              <a:gd name="connsiteX2" fmla="*/ 1156696 w 2891740"/>
              <a:gd name="connsiteY2" fmla="*/ 0 h 4647052"/>
              <a:gd name="connsiteX3" fmla="*/ 1677209 w 2891740"/>
              <a:gd name="connsiteY3" fmla="*/ 0 h 4647052"/>
              <a:gd name="connsiteX4" fmla="*/ 2197722 w 2891740"/>
              <a:gd name="connsiteY4" fmla="*/ 0 h 4647052"/>
              <a:gd name="connsiteX5" fmla="*/ 2891740 w 2891740"/>
              <a:gd name="connsiteY5" fmla="*/ 0 h 4647052"/>
              <a:gd name="connsiteX6" fmla="*/ 2891740 w 2891740"/>
              <a:gd name="connsiteY6" fmla="*/ 627352 h 4647052"/>
              <a:gd name="connsiteX7" fmla="*/ 2891740 w 2891740"/>
              <a:gd name="connsiteY7" fmla="*/ 1115292 h 4647052"/>
              <a:gd name="connsiteX8" fmla="*/ 2891740 w 2891740"/>
              <a:gd name="connsiteY8" fmla="*/ 1649703 h 4647052"/>
              <a:gd name="connsiteX9" fmla="*/ 2891740 w 2891740"/>
              <a:gd name="connsiteY9" fmla="*/ 2230585 h 4647052"/>
              <a:gd name="connsiteX10" fmla="*/ 2891740 w 2891740"/>
              <a:gd name="connsiteY10" fmla="*/ 2672055 h 4647052"/>
              <a:gd name="connsiteX11" fmla="*/ 2891740 w 2891740"/>
              <a:gd name="connsiteY11" fmla="*/ 3345877 h 4647052"/>
              <a:gd name="connsiteX12" fmla="*/ 2891740 w 2891740"/>
              <a:gd name="connsiteY12" fmla="*/ 3880288 h 4647052"/>
              <a:gd name="connsiteX13" fmla="*/ 2891740 w 2891740"/>
              <a:gd name="connsiteY13" fmla="*/ 4647052 h 4647052"/>
              <a:gd name="connsiteX14" fmla="*/ 2400144 w 2891740"/>
              <a:gd name="connsiteY14" fmla="*/ 4647052 h 4647052"/>
              <a:gd name="connsiteX15" fmla="*/ 1879631 w 2891740"/>
              <a:gd name="connsiteY15" fmla="*/ 4647052 h 4647052"/>
              <a:gd name="connsiteX16" fmla="*/ 1330200 w 2891740"/>
              <a:gd name="connsiteY16" fmla="*/ 4647052 h 4647052"/>
              <a:gd name="connsiteX17" fmla="*/ 722935 w 2891740"/>
              <a:gd name="connsiteY17" fmla="*/ 4647052 h 4647052"/>
              <a:gd name="connsiteX18" fmla="*/ 0 w 2891740"/>
              <a:gd name="connsiteY18" fmla="*/ 4647052 h 4647052"/>
              <a:gd name="connsiteX19" fmla="*/ 0 w 2891740"/>
              <a:gd name="connsiteY19" fmla="*/ 4112641 h 4647052"/>
              <a:gd name="connsiteX20" fmla="*/ 0 w 2891740"/>
              <a:gd name="connsiteY20" fmla="*/ 3624701 h 4647052"/>
              <a:gd name="connsiteX21" fmla="*/ 0 w 2891740"/>
              <a:gd name="connsiteY21" fmla="*/ 2997349 h 4647052"/>
              <a:gd name="connsiteX22" fmla="*/ 0 w 2891740"/>
              <a:gd name="connsiteY22" fmla="*/ 2323526 h 4647052"/>
              <a:gd name="connsiteX23" fmla="*/ 0 w 2891740"/>
              <a:gd name="connsiteY23" fmla="*/ 1789115 h 4647052"/>
              <a:gd name="connsiteX24" fmla="*/ 0 w 2891740"/>
              <a:gd name="connsiteY24" fmla="*/ 1347645 h 4647052"/>
              <a:gd name="connsiteX25" fmla="*/ 0 w 2891740"/>
              <a:gd name="connsiteY25" fmla="*/ 859705 h 4647052"/>
              <a:gd name="connsiteX26" fmla="*/ 0 w 2891740"/>
              <a:gd name="connsiteY26" fmla="*/ 0 h 464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891740" h="4647052" fill="none" extrusionOk="0">
                <a:moveTo>
                  <a:pt x="0" y="0"/>
                </a:moveTo>
                <a:cubicBezTo>
                  <a:pt x="146313" y="-42934"/>
                  <a:pt x="449616" y="54645"/>
                  <a:pt x="636183" y="0"/>
                </a:cubicBezTo>
                <a:cubicBezTo>
                  <a:pt x="822750" y="-54645"/>
                  <a:pt x="990447" y="51830"/>
                  <a:pt x="1156696" y="0"/>
                </a:cubicBezTo>
                <a:cubicBezTo>
                  <a:pt x="1322945" y="-51830"/>
                  <a:pt x="1500301" y="57739"/>
                  <a:pt x="1677209" y="0"/>
                </a:cubicBezTo>
                <a:cubicBezTo>
                  <a:pt x="1854117" y="-57739"/>
                  <a:pt x="1941766" y="29569"/>
                  <a:pt x="2197722" y="0"/>
                </a:cubicBezTo>
                <a:cubicBezTo>
                  <a:pt x="2453678" y="-29569"/>
                  <a:pt x="2636743" y="33777"/>
                  <a:pt x="2891740" y="0"/>
                </a:cubicBezTo>
                <a:cubicBezTo>
                  <a:pt x="2952189" y="193063"/>
                  <a:pt x="2887802" y="360010"/>
                  <a:pt x="2891740" y="627352"/>
                </a:cubicBezTo>
                <a:cubicBezTo>
                  <a:pt x="2895678" y="894694"/>
                  <a:pt x="2887604" y="874824"/>
                  <a:pt x="2891740" y="1115292"/>
                </a:cubicBezTo>
                <a:cubicBezTo>
                  <a:pt x="2895876" y="1355760"/>
                  <a:pt x="2848343" y="1538368"/>
                  <a:pt x="2891740" y="1649703"/>
                </a:cubicBezTo>
                <a:cubicBezTo>
                  <a:pt x="2935137" y="1761038"/>
                  <a:pt x="2838216" y="1961222"/>
                  <a:pt x="2891740" y="2230585"/>
                </a:cubicBezTo>
                <a:cubicBezTo>
                  <a:pt x="2945264" y="2499948"/>
                  <a:pt x="2865545" y="2577236"/>
                  <a:pt x="2891740" y="2672055"/>
                </a:cubicBezTo>
                <a:cubicBezTo>
                  <a:pt x="2917935" y="2766874"/>
                  <a:pt x="2825885" y="3106252"/>
                  <a:pt x="2891740" y="3345877"/>
                </a:cubicBezTo>
                <a:cubicBezTo>
                  <a:pt x="2957595" y="3585502"/>
                  <a:pt x="2842958" y="3769283"/>
                  <a:pt x="2891740" y="3880288"/>
                </a:cubicBezTo>
                <a:cubicBezTo>
                  <a:pt x="2940522" y="3991293"/>
                  <a:pt x="2871587" y="4381488"/>
                  <a:pt x="2891740" y="4647052"/>
                </a:cubicBezTo>
                <a:cubicBezTo>
                  <a:pt x="2733513" y="4662664"/>
                  <a:pt x="2614865" y="4619979"/>
                  <a:pt x="2400144" y="4647052"/>
                </a:cubicBezTo>
                <a:cubicBezTo>
                  <a:pt x="2185423" y="4674125"/>
                  <a:pt x="2117876" y="4635272"/>
                  <a:pt x="1879631" y="4647052"/>
                </a:cubicBezTo>
                <a:cubicBezTo>
                  <a:pt x="1641386" y="4658832"/>
                  <a:pt x="1494743" y="4599609"/>
                  <a:pt x="1330200" y="4647052"/>
                </a:cubicBezTo>
                <a:cubicBezTo>
                  <a:pt x="1165657" y="4694495"/>
                  <a:pt x="873913" y="4616599"/>
                  <a:pt x="722935" y="4647052"/>
                </a:cubicBezTo>
                <a:cubicBezTo>
                  <a:pt x="571957" y="4677505"/>
                  <a:pt x="230040" y="4644942"/>
                  <a:pt x="0" y="4647052"/>
                </a:cubicBezTo>
                <a:cubicBezTo>
                  <a:pt x="-39157" y="4385059"/>
                  <a:pt x="57461" y="4262639"/>
                  <a:pt x="0" y="4112641"/>
                </a:cubicBezTo>
                <a:cubicBezTo>
                  <a:pt x="-57461" y="3962643"/>
                  <a:pt x="33781" y="3838957"/>
                  <a:pt x="0" y="3624701"/>
                </a:cubicBezTo>
                <a:cubicBezTo>
                  <a:pt x="-33781" y="3410445"/>
                  <a:pt x="23592" y="3234054"/>
                  <a:pt x="0" y="2997349"/>
                </a:cubicBezTo>
                <a:cubicBezTo>
                  <a:pt x="-23592" y="2760644"/>
                  <a:pt x="46651" y="2629990"/>
                  <a:pt x="0" y="2323526"/>
                </a:cubicBezTo>
                <a:cubicBezTo>
                  <a:pt x="-46651" y="2017062"/>
                  <a:pt x="56755" y="1930587"/>
                  <a:pt x="0" y="1789115"/>
                </a:cubicBezTo>
                <a:cubicBezTo>
                  <a:pt x="-56755" y="1647643"/>
                  <a:pt x="49474" y="1508461"/>
                  <a:pt x="0" y="1347645"/>
                </a:cubicBezTo>
                <a:cubicBezTo>
                  <a:pt x="-49474" y="1186829"/>
                  <a:pt x="37061" y="1090143"/>
                  <a:pt x="0" y="859705"/>
                </a:cubicBezTo>
                <a:cubicBezTo>
                  <a:pt x="-37061" y="629267"/>
                  <a:pt x="556" y="298527"/>
                  <a:pt x="0" y="0"/>
                </a:cubicBezTo>
                <a:close/>
              </a:path>
              <a:path w="2891740" h="4647052" stroke="0" extrusionOk="0">
                <a:moveTo>
                  <a:pt x="0" y="0"/>
                </a:moveTo>
                <a:cubicBezTo>
                  <a:pt x="216632" y="-60195"/>
                  <a:pt x="366130" y="56113"/>
                  <a:pt x="578348" y="0"/>
                </a:cubicBezTo>
                <a:cubicBezTo>
                  <a:pt x="790566" y="-56113"/>
                  <a:pt x="978962" y="4240"/>
                  <a:pt x="1156696" y="0"/>
                </a:cubicBezTo>
                <a:cubicBezTo>
                  <a:pt x="1334430" y="-4240"/>
                  <a:pt x="1474246" y="53829"/>
                  <a:pt x="1706127" y="0"/>
                </a:cubicBezTo>
                <a:cubicBezTo>
                  <a:pt x="1938008" y="-53829"/>
                  <a:pt x="2149194" y="6424"/>
                  <a:pt x="2313392" y="0"/>
                </a:cubicBezTo>
                <a:cubicBezTo>
                  <a:pt x="2477590" y="-6424"/>
                  <a:pt x="2609552" y="5435"/>
                  <a:pt x="2891740" y="0"/>
                </a:cubicBezTo>
                <a:cubicBezTo>
                  <a:pt x="2952514" y="288594"/>
                  <a:pt x="2871530" y="356101"/>
                  <a:pt x="2891740" y="627352"/>
                </a:cubicBezTo>
                <a:cubicBezTo>
                  <a:pt x="2911950" y="898603"/>
                  <a:pt x="2821433" y="1008641"/>
                  <a:pt x="2891740" y="1254704"/>
                </a:cubicBezTo>
                <a:cubicBezTo>
                  <a:pt x="2962047" y="1500767"/>
                  <a:pt x="2828168" y="1618444"/>
                  <a:pt x="2891740" y="1882056"/>
                </a:cubicBezTo>
                <a:cubicBezTo>
                  <a:pt x="2955312" y="2145668"/>
                  <a:pt x="2888426" y="2127535"/>
                  <a:pt x="2891740" y="2323526"/>
                </a:cubicBezTo>
                <a:cubicBezTo>
                  <a:pt x="2895054" y="2519517"/>
                  <a:pt x="2839163" y="2719896"/>
                  <a:pt x="2891740" y="2904408"/>
                </a:cubicBezTo>
                <a:cubicBezTo>
                  <a:pt x="2944317" y="3088920"/>
                  <a:pt x="2860540" y="3187522"/>
                  <a:pt x="2891740" y="3345877"/>
                </a:cubicBezTo>
                <a:cubicBezTo>
                  <a:pt x="2922940" y="3504232"/>
                  <a:pt x="2860908" y="3684367"/>
                  <a:pt x="2891740" y="3833818"/>
                </a:cubicBezTo>
                <a:cubicBezTo>
                  <a:pt x="2922572" y="3983269"/>
                  <a:pt x="2848999" y="4480721"/>
                  <a:pt x="2891740" y="4647052"/>
                </a:cubicBezTo>
                <a:cubicBezTo>
                  <a:pt x="2655678" y="4665524"/>
                  <a:pt x="2627683" y="4644084"/>
                  <a:pt x="2400144" y="4647052"/>
                </a:cubicBezTo>
                <a:cubicBezTo>
                  <a:pt x="2172605" y="4650020"/>
                  <a:pt x="2118975" y="4614612"/>
                  <a:pt x="1908548" y="4647052"/>
                </a:cubicBezTo>
                <a:cubicBezTo>
                  <a:pt x="1698121" y="4679492"/>
                  <a:pt x="1510750" y="4625382"/>
                  <a:pt x="1388035" y="4647052"/>
                </a:cubicBezTo>
                <a:cubicBezTo>
                  <a:pt x="1265320" y="4668722"/>
                  <a:pt x="1077669" y="4641966"/>
                  <a:pt x="838605" y="4647052"/>
                </a:cubicBezTo>
                <a:cubicBezTo>
                  <a:pt x="599541" y="4652138"/>
                  <a:pt x="350882" y="4554342"/>
                  <a:pt x="0" y="4647052"/>
                </a:cubicBezTo>
                <a:cubicBezTo>
                  <a:pt x="-38565" y="4393330"/>
                  <a:pt x="31351" y="4352738"/>
                  <a:pt x="0" y="4112641"/>
                </a:cubicBezTo>
                <a:cubicBezTo>
                  <a:pt x="-31351" y="3872544"/>
                  <a:pt x="4889" y="3850068"/>
                  <a:pt x="0" y="3624701"/>
                </a:cubicBezTo>
                <a:cubicBezTo>
                  <a:pt x="-4889" y="3399334"/>
                  <a:pt x="3442" y="3172391"/>
                  <a:pt x="0" y="2950878"/>
                </a:cubicBezTo>
                <a:cubicBezTo>
                  <a:pt x="-3442" y="2729365"/>
                  <a:pt x="37345" y="2423704"/>
                  <a:pt x="0" y="2277055"/>
                </a:cubicBezTo>
                <a:cubicBezTo>
                  <a:pt x="-37345" y="2130406"/>
                  <a:pt x="43726" y="2026542"/>
                  <a:pt x="0" y="1789115"/>
                </a:cubicBezTo>
                <a:cubicBezTo>
                  <a:pt x="-43726" y="1551688"/>
                  <a:pt x="29558" y="1361867"/>
                  <a:pt x="0" y="1208234"/>
                </a:cubicBezTo>
                <a:cubicBezTo>
                  <a:pt x="-29558" y="1054601"/>
                  <a:pt x="44189" y="785888"/>
                  <a:pt x="0" y="580882"/>
                </a:cubicBezTo>
                <a:cubicBezTo>
                  <a:pt x="-44189" y="375876"/>
                  <a:pt x="68145" y="124968"/>
                  <a:pt x="0" y="0"/>
                </a:cubicBezTo>
                <a:close/>
              </a:path>
            </a:pathLst>
          </a:custGeom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3100020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fr-FR" sz="1800" b="1" cap="small" dirty="0">
                <a:solidFill>
                  <a:srgbClr val="70AD47"/>
                </a:solidFill>
                <a:latin typeface="Calibri" panose="020F0502020204030204" pitchFamily="34" charset="0"/>
              </a:rPr>
              <a:t>Pain</a:t>
            </a:r>
          </a:p>
          <a:p>
            <a:pPr algn="ctr" defTabSz="914400"/>
            <a:r>
              <a:rPr lang="fr-FR" sz="1800" b="1" cap="small" dirty="0">
                <a:solidFill>
                  <a:srgbClr val="70AD47"/>
                </a:solidFill>
                <a:latin typeface="Calibri" panose="020F0502020204030204" pitchFamily="34" charset="0"/>
              </a:rPr>
              <a:t>ENTREE :</a:t>
            </a:r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Salade verte 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Ou 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Salade de betterave </a:t>
            </a:r>
            <a:endParaRPr lang="fr-FR" sz="1000" b="1" cap="small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800" b="1" cap="small" dirty="0">
                <a:solidFill>
                  <a:srgbClr val="70AD47"/>
                </a:solidFill>
                <a:latin typeface="Calibri" panose="020F0502020204030204" pitchFamily="34" charset="0"/>
              </a:rPr>
              <a:t>PLAT :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Merguez de poulet 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Poisson rôti   </a:t>
            </a:r>
          </a:p>
          <a:p>
            <a:pPr algn="ctr" defTabSz="914400"/>
            <a:r>
              <a:rPr lang="fr-FR" sz="1800" b="1" cap="small" dirty="0">
                <a:solidFill>
                  <a:srgbClr val="70AD47"/>
                </a:solidFill>
                <a:latin typeface="Calibri" panose="020F0502020204030204" pitchFamily="34" charset="0"/>
              </a:rPr>
              <a:t>ACCOMPAGNEMENTS :</a:t>
            </a:r>
            <a:endParaRPr lang="fr-FR" sz="1800" b="1" cap="sm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6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pâte/sauté de légumes</a:t>
            </a:r>
          </a:p>
          <a:p>
            <a:pPr algn="ctr" defTabSz="914400"/>
            <a:r>
              <a:rPr lang="fr-FR" sz="1800" b="1" cap="small" dirty="0">
                <a:solidFill>
                  <a:srgbClr val="70AD47"/>
                </a:solidFill>
                <a:latin typeface="Calibri" panose="020F0502020204030204" pitchFamily="34" charset="0"/>
              </a:rPr>
              <a:t>DESSERT :</a:t>
            </a:r>
          </a:p>
          <a:p>
            <a:pPr algn="ctr" defTabSz="914400"/>
            <a:r>
              <a:rPr lang="fr-FR" sz="1800" b="1" cap="small" dirty="0">
                <a:solidFill>
                  <a:prstClr val="black"/>
                </a:solidFill>
                <a:latin typeface="Calibri" panose="020F0502020204030204" pitchFamily="34" charset="0"/>
              </a:rPr>
              <a:t> yaourt/fruit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81C80-A552-C5DA-8022-A65C57374CEB}"/>
              </a:ext>
            </a:extLst>
          </p:cNvPr>
          <p:cNvSpPr/>
          <p:nvPr/>
        </p:nvSpPr>
        <p:spPr>
          <a:xfrm>
            <a:off x="9514046" y="1646342"/>
            <a:ext cx="2848162" cy="4647052"/>
          </a:xfrm>
          <a:custGeom>
            <a:avLst/>
            <a:gdLst>
              <a:gd name="connsiteX0" fmla="*/ 0 w 2848162"/>
              <a:gd name="connsiteY0" fmla="*/ 0 h 4647052"/>
              <a:gd name="connsiteX1" fmla="*/ 512669 w 2848162"/>
              <a:gd name="connsiteY1" fmla="*/ 0 h 4647052"/>
              <a:gd name="connsiteX2" fmla="*/ 1025338 w 2848162"/>
              <a:gd name="connsiteY2" fmla="*/ 0 h 4647052"/>
              <a:gd name="connsiteX3" fmla="*/ 1623452 w 2848162"/>
              <a:gd name="connsiteY3" fmla="*/ 0 h 4647052"/>
              <a:gd name="connsiteX4" fmla="*/ 2107640 w 2848162"/>
              <a:gd name="connsiteY4" fmla="*/ 0 h 4647052"/>
              <a:gd name="connsiteX5" fmla="*/ 2848162 w 2848162"/>
              <a:gd name="connsiteY5" fmla="*/ 0 h 4647052"/>
              <a:gd name="connsiteX6" fmla="*/ 2848162 w 2848162"/>
              <a:gd name="connsiteY6" fmla="*/ 441470 h 4647052"/>
              <a:gd name="connsiteX7" fmla="*/ 2848162 w 2848162"/>
              <a:gd name="connsiteY7" fmla="*/ 1022351 h 4647052"/>
              <a:gd name="connsiteX8" fmla="*/ 2848162 w 2848162"/>
              <a:gd name="connsiteY8" fmla="*/ 1649703 h 4647052"/>
              <a:gd name="connsiteX9" fmla="*/ 2848162 w 2848162"/>
              <a:gd name="connsiteY9" fmla="*/ 2277055 h 4647052"/>
              <a:gd name="connsiteX10" fmla="*/ 2848162 w 2848162"/>
              <a:gd name="connsiteY10" fmla="*/ 2811466 h 4647052"/>
              <a:gd name="connsiteX11" fmla="*/ 2848162 w 2848162"/>
              <a:gd name="connsiteY11" fmla="*/ 3299407 h 4647052"/>
              <a:gd name="connsiteX12" fmla="*/ 2848162 w 2848162"/>
              <a:gd name="connsiteY12" fmla="*/ 3926759 h 4647052"/>
              <a:gd name="connsiteX13" fmla="*/ 2848162 w 2848162"/>
              <a:gd name="connsiteY13" fmla="*/ 4647052 h 4647052"/>
              <a:gd name="connsiteX14" fmla="*/ 2307011 w 2848162"/>
              <a:gd name="connsiteY14" fmla="*/ 4647052 h 4647052"/>
              <a:gd name="connsiteX15" fmla="*/ 1794342 w 2848162"/>
              <a:gd name="connsiteY15" fmla="*/ 4647052 h 4647052"/>
              <a:gd name="connsiteX16" fmla="*/ 1167746 w 2848162"/>
              <a:gd name="connsiteY16" fmla="*/ 4647052 h 4647052"/>
              <a:gd name="connsiteX17" fmla="*/ 683559 w 2848162"/>
              <a:gd name="connsiteY17" fmla="*/ 4647052 h 4647052"/>
              <a:gd name="connsiteX18" fmla="*/ 0 w 2848162"/>
              <a:gd name="connsiteY18" fmla="*/ 4647052 h 4647052"/>
              <a:gd name="connsiteX19" fmla="*/ 0 w 2848162"/>
              <a:gd name="connsiteY19" fmla="*/ 4205582 h 4647052"/>
              <a:gd name="connsiteX20" fmla="*/ 0 w 2848162"/>
              <a:gd name="connsiteY20" fmla="*/ 3578230 h 4647052"/>
              <a:gd name="connsiteX21" fmla="*/ 0 w 2848162"/>
              <a:gd name="connsiteY21" fmla="*/ 2950878 h 4647052"/>
              <a:gd name="connsiteX22" fmla="*/ 0 w 2848162"/>
              <a:gd name="connsiteY22" fmla="*/ 2369997 h 4647052"/>
              <a:gd name="connsiteX23" fmla="*/ 0 w 2848162"/>
              <a:gd name="connsiteY23" fmla="*/ 1882056 h 4647052"/>
              <a:gd name="connsiteX24" fmla="*/ 0 w 2848162"/>
              <a:gd name="connsiteY24" fmla="*/ 1440586 h 4647052"/>
              <a:gd name="connsiteX25" fmla="*/ 0 w 2848162"/>
              <a:gd name="connsiteY25" fmla="*/ 859705 h 4647052"/>
              <a:gd name="connsiteX26" fmla="*/ 0 w 2848162"/>
              <a:gd name="connsiteY26" fmla="*/ 0 h 464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848162" h="4647052" fill="none" extrusionOk="0">
                <a:moveTo>
                  <a:pt x="0" y="0"/>
                </a:moveTo>
                <a:cubicBezTo>
                  <a:pt x="208898" y="-2861"/>
                  <a:pt x="325890" y="4580"/>
                  <a:pt x="512669" y="0"/>
                </a:cubicBezTo>
                <a:cubicBezTo>
                  <a:pt x="699448" y="-4580"/>
                  <a:pt x="820255" y="28282"/>
                  <a:pt x="1025338" y="0"/>
                </a:cubicBezTo>
                <a:cubicBezTo>
                  <a:pt x="1230421" y="-28282"/>
                  <a:pt x="1443468" y="62482"/>
                  <a:pt x="1623452" y="0"/>
                </a:cubicBezTo>
                <a:cubicBezTo>
                  <a:pt x="1803436" y="-62482"/>
                  <a:pt x="1894447" y="54705"/>
                  <a:pt x="2107640" y="0"/>
                </a:cubicBezTo>
                <a:cubicBezTo>
                  <a:pt x="2320833" y="-54705"/>
                  <a:pt x="2609481" y="11899"/>
                  <a:pt x="2848162" y="0"/>
                </a:cubicBezTo>
                <a:cubicBezTo>
                  <a:pt x="2885632" y="207947"/>
                  <a:pt x="2806799" y="300221"/>
                  <a:pt x="2848162" y="441470"/>
                </a:cubicBezTo>
                <a:cubicBezTo>
                  <a:pt x="2889525" y="582719"/>
                  <a:pt x="2811924" y="740034"/>
                  <a:pt x="2848162" y="1022351"/>
                </a:cubicBezTo>
                <a:cubicBezTo>
                  <a:pt x="2884400" y="1304668"/>
                  <a:pt x="2787754" y="1513480"/>
                  <a:pt x="2848162" y="1649703"/>
                </a:cubicBezTo>
                <a:cubicBezTo>
                  <a:pt x="2908570" y="1785926"/>
                  <a:pt x="2790352" y="2113367"/>
                  <a:pt x="2848162" y="2277055"/>
                </a:cubicBezTo>
                <a:cubicBezTo>
                  <a:pt x="2905972" y="2440743"/>
                  <a:pt x="2822556" y="2555871"/>
                  <a:pt x="2848162" y="2811466"/>
                </a:cubicBezTo>
                <a:cubicBezTo>
                  <a:pt x="2873768" y="3067061"/>
                  <a:pt x="2828838" y="3171137"/>
                  <a:pt x="2848162" y="3299407"/>
                </a:cubicBezTo>
                <a:cubicBezTo>
                  <a:pt x="2867486" y="3427677"/>
                  <a:pt x="2837277" y="3702363"/>
                  <a:pt x="2848162" y="3926759"/>
                </a:cubicBezTo>
                <a:cubicBezTo>
                  <a:pt x="2859047" y="4151155"/>
                  <a:pt x="2798556" y="4443891"/>
                  <a:pt x="2848162" y="4647052"/>
                </a:cubicBezTo>
                <a:cubicBezTo>
                  <a:pt x="2718290" y="4697997"/>
                  <a:pt x="2518114" y="4606098"/>
                  <a:pt x="2307011" y="4647052"/>
                </a:cubicBezTo>
                <a:cubicBezTo>
                  <a:pt x="2095908" y="4688006"/>
                  <a:pt x="2002474" y="4629462"/>
                  <a:pt x="1794342" y="4647052"/>
                </a:cubicBezTo>
                <a:cubicBezTo>
                  <a:pt x="1586210" y="4664642"/>
                  <a:pt x="1455783" y="4633003"/>
                  <a:pt x="1167746" y="4647052"/>
                </a:cubicBezTo>
                <a:cubicBezTo>
                  <a:pt x="879709" y="4661101"/>
                  <a:pt x="817423" y="4643626"/>
                  <a:pt x="683559" y="4647052"/>
                </a:cubicBezTo>
                <a:cubicBezTo>
                  <a:pt x="549695" y="4650478"/>
                  <a:pt x="140721" y="4569106"/>
                  <a:pt x="0" y="4647052"/>
                </a:cubicBezTo>
                <a:cubicBezTo>
                  <a:pt x="-3273" y="4536555"/>
                  <a:pt x="46042" y="4394368"/>
                  <a:pt x="0" y="4205582"/>
                </a:cubicBezTo>
                <a:cubicBezTo>
                  <a:pt x="-46042" y="4016796"/>
                  <a:pt x="70256" y="3840611"/>
                  <a:pt x="0" y="3578230"/>
                </a:cubicBezTo>
                <a:cubicBezTo>
                  <a:pt x="-70256" y="3315849"/>
                  <a:pt x="51373" y="3185484"/>
                  <a:pt x="0" y="2950878"/>
                </a:cubicBezTo>
                <a:cubicBezTo>
                  <a:pt x="-51373" y="2716272"/>
                  <a:pt x="42467" y="2501133"/>
                  <a:pt x="0" y="2369997"/>
                </a:cubicBezTo>
                <a:cubicBezTo>
                  <a:pt x="-42467" y="2238861"/>
                  <a:pt x="26229" y="2092281"/>
                  <a:pt x="0" y="1882056"/>
                </a:cubicBezTo>
                <a:cubicBezTo>
                  <a:pt x="-26229" y="1671831"/>
                  <a:pt x="32563" y="1571064"/>
                  <a:pt x="0" y="1440586"/>
                </a:cubicBezTo>
                <a:cubicBezTo>
                  <a:pt x="-32563" y="1310108"/>
                  <a:pt x="38860" y="981278"/>
                  <a:pt x="0" y="859705"/>
                </a:cubicBezTo>
                <a:cubicBezTo>
                  <a:pt x="-38860" y="738132"/>
                  <a:pt x="79992" y="324775"/>
                  <a:pt x="0" y="0"/>
                </a:cubicBezTo>
                <a:close/>
              </a:path>
              <a:path w="2848162" h="4647052" stroke="0" extrusionOk="0">
                <a:moveTo>
                  <a:pt x="0" y="0"/>
                </a:moveTo>
                <a:cubicBezTo>
                  <a:pt x="202281" y="-50114"/>
                  <a:pt x="390297" y="50034"/>
                  <a:pt x="512669" y="0"/>
                </a:cubicBezTo>
                <a:cubicBezTo>
                  <a:pt x="635041" y="-50034"/>
                  <a:pt x="883989" y="34945"/>
                  <a:pt x="1139265" y="0"/>
                </a:cubicBezTo>
                <a:cubicBezTo>
                  <a:pt x="1394541" y="-34945"/>
                  <a:pt x="1436897" y="13525"/>
                  <a:pt x="1623452" y="0"/>
                </a:cubicBezTo>
                <a:cubicBezTo>
                  <a:pt x="1810007" y="-13525"/>
                  <a:pt x="1952350" y="2471"/>
                  <a:pt x="2193085" y="0"/>
                </a:cubicBezTo>
                <a:cubicBezTo>
                  <a:pt x="2433820" y="-2471"/>
                  <a:pt x="2597864" y="2123"/>
                  <a:pt x="2848162" y="0"/>
                </a:cubicBezTo>
                <a:cubicBezTo>
                  <a:pt x="2864037" y="198514"/>
                  <a:pt x="2827198" y="287582"/>
                  <a:pt x="2848162" y="534411"/>
                </a:cubicBezTo>
                <a:cubicBezTo>
                  <a:pt x="2869126" y="781240"/>
                  <a:pt x="2835021" y="880513"/>
                  <a:pt x="2848162" y="1115292"/>
                </a:cubicBezTo>
                <a:cubicBezTo>
                  <a:pt x="2861303" y="1350071"/>
                  <a:pt x="2795582" y="1568485"/>
                  <a:pt x="2848162" y="1742645"/>
                </a:cubicBezTo>
                <a:cubicBezTo>
                  <a:pt x="2900742" y="1916805"/>
                  <a:pt x="2801951" y="2132413"/>
                  <a:pt x="2848162" y="2230585"/>
                </a:cubicBezTo>
                <a:cubicBezTo>
                  <a:pt x="2894373" y="2328757"/>
                  <a:pt x="2840667" y="2539451"/>
                  <a:pt x="2848162" y="2811466"/>
                </a:cubicBezTo>
                <a:cubicBezTo>
                  <a:pt x="2855657" y="3083481"/>
                  <a:pt x="2837154" y="3257700"/>
                  <a:pt x="2848162" y="3392348"/>
                </a:cubicBezTo>
                <a:cubicBezTo>
                  <a:pt x="2859170" y="3526996"/>
                  <a:pt x="2836419" y="3715769"/>
                  <a:pt x="2848162" y="3973229"/>
                </a:cubicBezTo>
                <a:cubicBezTo>
                  <a:pt x="2859905" y="4230689"/>
                  <a:pt x="2790168" y="4336653"/>
                  <a:pt x="2848162" y="4647052"/>
                </a:cubicBezTo>
                <a:cubicBezTo>
                  <a:pt x="2617099" y="4708787"/>
                  <a:pt x="2486195" y="4591115"/>
                  <a:pt x="2278530" y="4647052"/>
                </a:cubicBezTo>
                <a:cubicBezTo>
                  <a:pt x="2070865" y="4702989"/>
                  <a:pt x="1934973" y="4636445"/>
                  <a:pt x="1680416" y="4647052"/>
                </a:cubicBezTo>
                <a:cubicBezTo>
                  <a:pt x="1425859" y="4657659"/>
                  <a:pt x="1322837" y="4591148"/>
                  <a:pt x="1139265" y="4647052"/>
                </a:cubicBezTo>
                <a:cubicBezTo>
                  <a:pt x="955693" y="4702956"/>
                  <a:pt x="806137" y="4615682"/>
                  <a:pt x="512669" y="4647052"/>
                </a:cubicBezTo>
                <a:cubicBezTo>
                  <a:pt x="219201" y="4678422"/>
                  <a:pt x="216903" y="4595425"/>
                  <a:pt x="0" y="4647052"/>
                </a:cubicBezTo>
                <a:cubicBezTo>
                  <a:pt x="-2964" y="4483716"/>
                  <a:pt x="56712" y="4244370"/>
                  <a:pt x="0" y="3973229"/>
                </a:cubicBezTo>
                <a:cubicBezTo>
                  <a:pt x="-56712" y="3702088"/>
                  <a:pt x="4325" y="3589575"/>
                  <a:pt x="0" y="3299407"/>
                </a:cubicBezTo>
                <a:cubicBezTo>
                  <a:pt x="-4325" y="3009239"/>
                  <a:pt x="44117" y="2959528"/>
                  <a:pt x="0" y="2718525"/>
                </a:cubicBezTo>
                <a:cubicBezTo>
                  <a:pt x="-44117" y="2477522"/>
                  <a:pt x="41100" y="2228529"/>
                  <a:pt x="0" y="2044703"/>
                </a:cubicBezTo>
                <a:cubicBezTo>
                  <a:pt x="-41100" y="1860877"/>
                  <a:pt x="50406" y="1634853"/>
                  <a:pt x="0" y="1370880"/>
                </a:cubicBezTo>
                <a:cubicBezTo>
                  <a:pt x="-50406" y="1106907"/>
                  <a:pt x="8611" y="1015584"/>
                  <a:pt x="0" y="882940"/>
                </a:cubicBezTo>
                <a:cubicBezTo>
                  <a:pt x="-8611" y="750296"/>
                  <a:pt x="54295" y="181213"/>
                  <a:pt x="0" y="0"/>
                </a:cubicBezTo>
                <a:close/>
              </a:path>
            </a:pathLst>
          </a:custGeom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9201947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fr-FR" sz="1800" b="1" cap="small" dirty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</a:rPr>
              <a:t>Pain</a:t>
            </a:r>
            <a:endParaRPr lang="fr-FR" sz="1800" b="1" cap="small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800" b="1" cap="small" dirty="0">
                <a:solidFill>
                  <a:srgbClr val="D26720"/>
                </a:solidFill>
                <a:latin typeface="Calibri" panose="020F0502020204030204" pitchFamily="34" charset="0"/>
              </a:rPr>
              <a:t>Entrée: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Salade verte 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Ou 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Macédoine de légumes</a:t>
            </a:r>
          </a:p>
          <a:p>
            <a:pPr algn="ctr" defTabSz="914400"/>
            <a:r>
              <a:rPr lang="fr-FR" sz="1800" b="1" cap="small" dirty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</a:rPr>
              <a:t>PLAT </a:t>
            </a:r>
          </a:p>
          <a:p>
            <a:pPr algn="ctr" defTabSz="914400"/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Gratin de légumes </a:t>
            </a:r>
          </a:p>
          <a:p>
            <a:pPr algn="ctr" defTabSz="914400"/>
            <a:endParaRPr lang="fr-FR" sz="1800" b="1" cap="small" dirty="0">
              <a:solidFill>
                <a:srgbClr val="4472C4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800" b="1" cap="small" dirty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</a:rPr>
              <a:t>ACCOMPAGNEMENTS :</a:t>
            </a:r>
          </a:p>
          <a:p>
            <a:pPr algn="ctr" defTabSz="914400"/>
            <a:endParaRPr lang="fr-FR" sz="1800" b="1" cap="small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1800" b="1" cap="small" dirty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</a:rPr>
              <a:t>DESSERT </a:t>
            </a:r>
          </a:p>
          <a:p>
            <a:pPr algn="ctr" defTabSz="914400"/>
            <a:r>
              <a:rPr lang="fr-FR" sz="1800" b="1" cap="small" dirty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fr-FR" sz="18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gâteaux </a:t>
            </a:r>
            <a:endParaRPr lang="fr-FR" sz="1800" b="1" cap="small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defTabSz="914400"/>
            <a:endParaRPr lang="fr-FR" sz="1800" b="1" cap="small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07E45A5-668E-A062-2880-B3323AFA1305}"/>
              </a:ext>
            </a:extLst>
          </p:cNvPr>
          <p:cNvSpPr txBox="1"/>
          <p:nvPr/>
        </p:nvSpPr>
        <p:spPr>
          <a:xfrm>
            <a:off x="1513258" y="9325669"/>
            <a:ext cx="10903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fr-FR" altLang="fr-FR" sz="1200" b="1" dirty="0">
                <a:solidFill>
                  <a:srgbClr val="FFC000">
                    <a:lumMod val="75000"/>
                  </a:srgb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Un repas VEGETARIEN est proposé tous les jours en plus du plat principal</a:t>
            </a:r>
            <a:endParaRPr lang="fr-FR" sz="1200" b="1" dirty="0">
              <a:solidFill>
                <a:srgbClr val="FFC000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696F455C-2FAF-D379-18B2-4B3E12B52AE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9F8FF"/>
              </a:clrFrom>
              <a:clrTo>
                <a:srgbClr val="E9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7" y="6177900"/>
            <a:ext cx="769809" cy="769809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B75165F-EAE5-E60A-B3F6-1CB08CEAFA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9FFF3"/>
              </a:clrFrom>
              <a:clrTo>
                <a:srgbClr val="E9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82" y="6155009"/>
            <a:ext cx="769543" cy="769543"/>
          </a:xfrm>
          <a:prstGeom prst="rect">
            <a:avLst/>
          </a:prstGeom>
        </p:spPr>
      </p:pic>
      <p:pic>
        <p:nvPicPr>
          <p:cNvPr id="51" name="Image 50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793912DD-2D65-7F80-7A17-BAA7DAD645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9FFF3"/>
              </a:clrFrom>
              <a:clrTo>
                <a:srgbClr val="E9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08" y="6163255"/>
            <a:ext cx="695131" cy="695131"/>
          </a:xfrm>
          <a:prstGeom prst="rect">
            <a:avLst/>
          </a:prstGeom>
        </p:spPr>
      </p:pic>
      <p:pic>
        <p:nvPicPr>
          <p:cNvPr id="53" name="Image 52" descr="Une image contenant graphiques vectoriels, jouet&#10;&#10;Description générée automatiquement">
            <a:extLst>
              <a:ext uri="{FF2B5EF4-FFF2-40B4-BE49-F238E27FC236}">
                <a16:creationId xmlns:a16="http://schemas.microsoft.com/office/drawing/2014/main" id="{0B11CF73-DAE2-76A6-0E02-4A9B83577D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E3"/>
              </a:clrFrom>
              <a:clrTo>
                <a:srgbClr val="FFFF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18" y="6201416"/>
            <a:ext cx="751961" cy="7519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5A4B980-E833-6F40-46C3-098ED441C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4074" r="92433" b="3518"/>
          <a:stretch/>
        </p:blipFill>
        <p:spPr>
          <a:xfrm flipH="1">
            <a:off x="12416782" y="0"/>
            <a:ext cx="384818" cy="9601200"/>
          </a:xfrm>
          <a:prstGeom prst="rect">
            <a:avLst/>
          </a:prstGeom>
        </p:spPr>
      </p:pic>
      <p:pic>
        <p:nvPicPr>
          <p:cNvPr id="44" name="Image 2">
            <a:extLst>
              <a:ext uri="{FF2B5EF4-FFF2-40B4-BE49-F238E27FC236}">
                <a16:creationId xmlns:a16="http://schemas.microsoft.com/office/drawing/2014/main" id="{AAF5EF1E-FB24-E32C-4B32-41F96E7EB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8" y="8681108"/>
            <a:ext cx="1228408" cy="86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09382B4-2B28-DA35-3905-27966E7A5CB7}"/>
              </a:ext>
            </a:extLst>
          </p:cNvPr>
          <p:cNvSpPr txBox="1"/>
          <p:nvPr/>
        </p:nvSpPr>
        <p:spPr>
          <a:xfrm>
            <a:off x="1483173" y="8633263"/>
            <a:ext cx="109035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Menus réalisés conformément au Décret n° 2011-1227 du 30 septembre 2011 relatif à la qualité́ nutritionnelle des repas servis dans le cadre de la restauration scolaire</a:t>
            </a:r>
          </a:p>
          <a:p>
            <a:pPr algn="ctr" defTabSz="914400" fontAlgn="b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En raison des approvisionnements, ce menu est susceptible d’être modifié</a:t>
            </a:r>
          </a:p>
        </p:txBody>
      </p:sp>
      <p:pic>
        <p:nvPicPr>
          <p:cNvPr id="106" name="Graphique 105" descr="Badge 6 avec un remplissage uni">
            <a:extLst>
              <a:ext uri="{FF2B5EF4-FFF2-40B4-BE49-F238E27FC236}">
                <a16:creationId xmlns:a16="http://schemas.microsoft.com/office/drawing/2014/main" id="{EECDF25A-44A9-97E3-2F1E-2B84497FAB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03112" y="5866957"/>
            <a:ext cx="273889" cy="273889"/>
          </a:xfrm>
          <a:prstGeom prst="rect">
            <a:avLst/>
          </a:prstGeom>
        </p:spPr>
      </p:pic>
      <p:pic>
        <p:nvPicPr>
          <p:cNvPr id="107" name="Graphique 106" descr="Badge 6 avec un remplissage uni">
            <a:extLst>
              <a:ext uri="{FF2B5EF4-FFF2-40B4-BE49-F238E27FC236}">
                <a16:creationId xmlns:a16="http://schemas.microsoft.com/office/drawing/2014/main" id="{AFD9FD4B-49DA-DCC4-817B-D4C0A65275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25985" y="5959798"/>
            <a:ext cx="273889" cy="273889"/>
          </a:xfrm>
          <a:prstGeom prst="rect">
            <a:avLst/>
          </a:prstGeom>
        </p:spPr>
      </p:pic>
      <p:pic>
        <p:nvPicPr>
          <p:cNvPr id="109" name="Graphique 108" descr="Badge 6 avec un remplissage uni">
            <a:extLst>
              <a:ext uri="{FF2B5EF4-FFF2-40B4-BE49-F238E27FC236}">
                <a16:creationId xmlns:a16="http://schemas.microsoft.com/office/drawing/2014/main" id="{104E3817-6DAA-2E15-246D-6BA30A8C45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42354" y="5652095"/>
            <a:ext cx="273889" cy="27388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5FE51D94-72DD-23C3-3CBE-A05875A7A195}"/>
              </a:ext>
            </a:extLst>
          </p:cNvPr>
          <p:cNvGrpSpPr/>
          <p:nvPr/>
        </p:nvGrpSpPr>
        <p:grpSpPr>
          <a:xfrm>
            <a:off x="347130" y="6981983"/>
            <a:ext cx="6454742" cy="1532080"/>
            <a:chOff x="347130" y="6332014"/>
            <a:chExt cx="6454742" cy="153208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CAF0F7E-6E81-9F1A-B6FB-95C78A890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7130" y="6398783"/>
              <a:ext cx="6364688" cy="1353770"/>
            </a:xfrm>
            <a:prstGeom prst="rect">
              <a:avLst/>
            </a:prstGeom>
          </p:spPr>
        </p:pic>
        <p:sp>
          <p:nvSpPr>
            <p:cNvPr id="6" name="Rectangle : avec coins arrondis en diagonale 5">
              <a:extLst>
                <a:ext uri="{FF2B5EF4-FFF2-40B4-BE49-F238E27FC236}">
                  <a16:creationId xmlns:a16="http://schemas.microsoft.com/office/drawing/2014/main" id="{4215D96C-F781-0DF8-DE8E-15A5044C3675}"/>
                </a:ext>
              </a:extLst>
            </p:cNvPr>
            <p:cNvSpPr/>
            <p:nvPr/>
          </p:nvSpPr>
          <p:spPr>
            <a:xfrm>
              <a:off x="384818" y="6332014"/>
              <a:ext cx="6417054" cy="1532080"/>
            </a:xfrm>
            <a:custGeom>
              <a:avLst/>
              <a:gdLst>
                <a:gd name="connsiteX0" fmla="*/ 255352 w 6417054"/>
                <a:gd name="connsiteY0" fmla="*/ 0 h 1532080"/>
                <a:gd name="connsiteX1" fmla="*/ 878369 w 6417054"/>
                <a:gd name="connsiteY1" fmla="*/ 0 h 1532080"/>
                <a:gd name="connsiteX2" fmla="*/ 1624619 w 6417054"/>
                <a:gd name="connsiteY2" fmla="*/ 0 h 1532080"/>
                <a:gd name="connsiteX3" fmla="*/ 2370870 w 6417054"/>
                <a:gd name="connsiteY3" fmla="*/ 0 h 1532080"/>
                <a:gd name="connsiteX4" fmla="*/ 3178737 w 6417054"/>
                <a:gd name="connsiteY4" fmla="*/ 0 h 1532080"/>
                <a:gd name="connsiteX5" fmla="*/ 3863371 w 6417054"/>
                <a:gd name="connsiteY5" fmla="*/ 0 h 1532080"/>
                <a:gd name="connsiteX6" fmla="*/ 4671238 w 6417054"/>
                <a:gd name="connsiteY6" fmla="*/ 0 h 1532080"/>
                <a:gd name="connsiteX7" fmla="*/ 5355872 w 6417054"/>
                <a:gd name="connsiteY7" fmla="*/ 0 h 1532080"/>
                <a:gd name="connsiteX8" fmla="*/ 6417054 w 6417054"/>
                <a:gd name="connsiteY8" fmla="*/ 0 h 1532080"/>
                <a:gd name="connsiteX9" fmla="*/ 6417054 w 6417054"/>
                <a:gd name="connsiteY9" fmla="*/ 0 h 1532080"/>
                <a:gd name="connsiteX10" fmla="*/ 6417054 w 6417054"/>
                <a:gd name="connsiteY10" fmla="*/ 612829 h 1532080"/>
                <a:gd name="connsiteX11" fmla="*/ 6417054 w 6417054"/>
                <a:gd name="connsiteY11" fmla="*/ 1276728 h 1532080"/>
                <a:gd name="connsiteX12" fmla="*/ 6161702 w 6417054"/>
                <a:gd name="connsiteY12" fmla="*/ 1532080 h 1532080"/>
                <a:gd name="connsiteX13" fmla="*/ 5477068 w 6417054"/>
                <a:gd name="connsiteY13" fmla="*/ 1532080 h 1532080"/>
                <a:gd name="connsiteX14" fmla="*/ 4730818 w 6417054"/>
                <a:gd name="connsiteY14" fmla="*/ 1532080 h 1532080"/>
                <a:gd name="connsiteX15" fmla="*/ 3922950 w 6417054"/>
                <a:gd name="connsiteY15" fmla="*/ 1532080 h 1532080"/>
                <a:gd name="connsiteX16" fmla="*/ 3299934 w 6417054"/>
                <a:gd name="connsiteY16" fmla="*/ 1532080 h 1532080"/>
                <a:gd name="connsiteX17" fmla="*/ 2553683 w 6417054"/>
                <a:gd name="connsiteY17" fmla="*/ 1532080 h 1532080"/>
                <a:gd name="connsiteX18" fmla="*/ 1930667 w 6417054"/>
                <a:gd name="connsiteY18" fmla="*/ 1532080 h 1532080"/>
                <a:gd name="connsiteX19" fmla="*/ 1184416 w 6417054"/>
                <a:gd name="connsiteY19" fmla="*/ 1532080 h 1532080"/>
                <a:gd name="connsiteX20" fmla="*/ 0 w 6417054"/>
                <a:gd name="connsiteY20" fmla="*/ 1532080 h 1532080"/>
                <a:gd name="connsiteX21" fmla="*/ 0 w 6417054"/>
                <a:gd name="connsiteY21" fmla="*/ 1532080 h 1532080"/>
                <a:gd name="connsiteX22" fmla="*/ 0 w 6417054"/>
                <a:gd name="connsiteY22" fmla="*/ 906483 h 1532080"/>
                <a:gd name="connsiteX23" fmla="*/ 0 w 6417054"/>
                <a:gd name="connsiteY23" fmla="*/ 255352 h 1532080"/>
                <a:gd name="connsiteX24" fmla="*/ 255352 w 6417054"/>
                <a:gd name="connsiteY24" fmla="*/ 0 h 15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17054" h="1532080" extrusionOk="0">
                  <a:moveTo>
                    <a:pt x="255352" y="0"/>
                  </a:moveTo>
                  <a:cubicBezTo>
                    <a:pt x="421034" y="-15605"/>
                    <a:pt x="618137" y="28794"/>
                    <a:pt x="878369" y="0"/>
                  </a:cubicBezTo>
                  <a:cubicBezTo>
                    <a:pt x="1138601" y="-28794"/>
                    <a:pt x="1259827" y="25050"/>
                    <a:pt x="1624619" y="0"/>
                  </a:cubicBezTo>
                  <a:cubicBezTo>
                    <a:pt x="1989411" y="-25050"/>
                    <a:pt x="2093874" y="31569"/>
                    <a:pt x="2370870" y="0"/>
                  </a:cubicBezTo>
                  <a:cubicBezTo>
                    <a:pt x="2647866" y="-31569"/>
                    <a:pt x="2952514" y="-15294"/>
                    <a:pt x="3178737" y="0"/>
                  </a:cubicBezTo>
                  <a:cubicBezTo>
                    <a:pt x="3404960" y="15294"/>
                    <a:pt x="3665116" y="13423"/>
                    <a:pt x="3863371" y="0"/>
                  </a:cubicBezTo>
                  <a:cubicBezTo>
                    <a:pt x="4061626" y="-13423"/>
                    <a:pt x="4321342" y="-2244"/>
                    <a:pt x="4671238" y="0"/>
                  </a:cubicBezTo>
                  <a:cubicBezTo>
                    <a:pt x="5021134" y="2244"/>
                    <a:pt x="5164247" y="13948"/>
                    <a:pt x="5355872" y="0"/>
                  </a:cubicBezTo>
                  <a:cubicBezTo>
                    <a:pt x="5547497" y="-13948"/>
                    <a:pt x="5937348" y="-16692"/>
                    <a:pt x="6417054" y="0"/>
                  </a:cubicBezTo>
                  <a:lnTo>
                    <a:pt x="6417054" y="0"/>
                  </a:lnTo>
                  <a:cubicBezTo>
                    <a:pt x="6427554" y="238281"/>
                    <a:pt x="6390050" y="486795"/>
                    <a:pt x="6417054" y="612829"/>
                  </a:cubicBezTo>
                  <a:cubicBezTo>
                    <a:pt x="6444058" y="738863"/>
                    <a:pt x="6387157" y="1029762"/>
                    <a:pt x="6417054" y="1276728"/>
                  </a:cubicBezTo>
                  <a:cubicBezTo>
                    <a:pt x="6417042" y="1413231"/>
                    <a:pt x="6280110" y="1549178"/>
                    <a:pt x="6161702" y="1532080"/>
                  </a:cubicBezTo>
                  <a:cubicBezTo>
                    <a:pt x="6013135" y="1563208"/>
                    <a:pt x="5672011" y="1515263"/>
                    <a:pt x="5477068" y="1532080"/>
                  </a:cubicBezTo>
                  <a:cubicBezTo>
                    <a:pt x="5282125" y="1548897"/>
                    <a:pt x="4899330" y="1532318"/>
                    <a:pt x="4730818" y="1532080"/>
                  </a:cubicBezTo>
                  <a:cubicBezTo>
                    <a:pt x="4562306" y="1531843"/>
                    <a:pt x="4157102" y="1544309"/>
                    <a:pt x="3922950" y="1532080"/>
                  </a:cubicBezTo>
                  <a:cubicBezTo>
                    <a:pt x="3688798" y="1519851"/>
                    <a:pt x="3460299" y="1529228"/>
                    <a:pt x="3299934" y="1532080"/>
                  </a:cubicBezTo>
                  <a:cubicBezTo>
                    <a:pt x="3139569" y="1534932"/>
                    <a:pt x="2907257" y="1537087"/>
                    <a:pt x="2553683" y="1532080"/>
                  </a:cubicBezTo>
                  <a:cubicBezTo>
                    <a:pt x="2200109" y="1527073"/>
                    <a:pt x="2152856" y="1524766"/>
                    <a:pt x="1930667" y="1532080"/>
                  </a:cubicBezTo>
                  <a:cubicBezTo>
                    <a:pt x="1708478" y="1539394"/>
                    <a:pt x="1355293" y="1540794"/>
                    <a:pt x="1184416" y="1532080"/>
                  </a:cubicBezTo>
                  <a:cubicBezTo>
                    <a:pt x="1013539" y="1523366"/>
                    <a:pt x="270089" y="1513297"/>
                    <a:pt x="0" y="1532080"/>
                  </a:cubicBezTo>
                  <a:lnTo>
                    <a:pt x="0" y="1532080"/>
                  </a:lnTo>
                  <a:cubicBezTo>
                    <a:pt x="15360" y="1382869"/>
                    <a:pt x="14790" y="1101302"/>
                    <a:pt x="0" y="906483"/>
                  </a:cubicBezTo>
                  <a:cubicBezTo>
                    <a:pt x="-14790" y="711664"/>
                    <a:pt x="-2993" y="450114"/>
                    <a:pt x="0" y="255352"/>
                  </a:cubicBezTo>
                  <a:cubicBezTo>
                    <a:pt x="-27669" y="120737"/>
                    <a:pt x="91031" y="5220"/>
                    <a:pt x="255352" y="0"/>
                  </a:cubicBezTo>
                  <a:close/>
                </a:path>
              </a:pathLst>
            </a:custGeom>
            <a:noFill/>
            <a:ln w="381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2179583969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217203C-81C5-A259-F1DC-874AEA870A23}"/>
              </a:ext>
            </a:extLst>
          </p:cNvPr>
          <p:cNvGrpSpPr/>
          <p:nvPr/>
        </p:nvGrpSpPr>
        <p:grpSpPr>
          <a:xfrm>
            <a:off x="6878826" y="6986124"/>
            <a:ext cx="5460999" cy="1532080"/>
            <a:chOff x="6899262" y="6305161"/>
            <a:chExt cx="5460999" cy="1532080"/>
          </a:xfrm>
        </p:grpSpPr>
        <p:sp>
          <p:nvSpPr>
            <p:cNvPr id="22" name="Rectangle : avec coins arrondis en diagonale 21">
              <a:extLst>
                <a:ext uri="{FF2B5EF4-FFF2-40B4-BE49-F238E27FC236}">
                  <a16:creationId xmlns:a16="http://schemas.microsoft.com/office/drawing/2014/main" id="{00A439D0-F187-681F-8896-39188E6F0A02}"/>
                </a:ext>
              </a:extLst>
            </p:cNvPr>
            <p:cNvSpPr/>
            <p:nvPr/>
          </p:nvSpPr>
          <p:spPr>
            <a:xfrm>
              <a:off x="6899262" y="6305161"/>
              <a:ext cx="5460999" cy="1532080"/>
            </a:xfrm>
            <a:custGeom>
              <a:avLst/>
              <a:gdLst>
                <a:gd name="connsiteX0" fmla="*/ 255352 w 5460999"/>
                <a:gd name="connsiteY0" fmla="*/ 0 h 1532080"/>
                <a:gd name="connsiteX1" fmla="*/ 854001 w 5460999"/>
                <a:gd name="connsiteY1" fmla="*/ 0 h 1532080"/>
                <a:gd name="connsiteX2" fmla="*/ 1556764 w 5460999"/>
                <a:gd name="connsiteY2" fmla="*/ 0 h 1532080"/>
                <a:gd name="connsiteX3" fmla="*/ 2259526 w 5460999"/>
                <a:gd name="connsiteY3" fmla="*/ 0 h 1532080"/>
                <a:gd name="connsiteX4" fmla="*/ 3014345 w 5460999"/>
                <a:gd name="connsiteY4" fmla="*/ 0 h 1532080"/>
                <a:gd name="connsiteX5" fmla="*/ 3665051 w 5460999"/>
                <a:gd name="connsiteY5" fmla="*/ 0 h 1532080"/>
                <a:gd name="connsiteX6" fmla="*/ 4419870 w 5460999"/>
                <a:gd name="connsiteY6" fmla="*/ 0 h 1532080"/>
                <a:gd name="connsiteX7" fmla="*/ 5460999 w 5460999"/>
                <a:gd name="connsiteY7" fmla="*/ 0 h 1532080"/>
                <a:gd name="connsiteX8" fmla="*/ 5460999 w 5460999"/>
                <a:gd name="connsiteY8" fmla="*/ 0 h 1532080"/>
                <a:gd name="connsiteX9" fmla="*/ 5460999 w 5460999"/>
                <a:gd name="connsiteY9" fmla="*/ 600062 h 1532080"/>
                <a:gd name="connsiteX10" fmla="*/ 5460999 w 5460999"/>
                <a:gd name="connsiteY10" fmla="*/ 1276728 h 1532080"/>
                <a:gd name="connsiteX11" fmla="*/ 5205647 w 5460999"/>
                <a:gd name="connsiteY11" fmla="*/ 1532080 h 1532080"/>
                <a:gd name="connsiteX12" fmla="*/ 4554941 w 5460999"/>
                <a:gd name="connsiteY12" fmla="*/ 1532080 h 1532080"/>
                <a:gd name="connsiteX13" fmla="*/ 3956292 w 5460999"/>
                <a:gd name="connsiteY13" fmla="*/ 1532080 h 1532080"/>
                <a:gd name="connsiteX14" fmla="*/ 3253529 w 5460999"/>
                <a:gd name="connsiteY14" fmla="*/ 1532080 h 1532080"/>
                <a:gd name="connsiteX15" fmla="*/ 2498711 w 5460999"/>
                <a:gd name="connsiteY15" fmla="*/ 1532080 h 1532080"/>
                <a:gd name="connsiteX16" fmla="*/ 1900061 w 5460999"/>
                <a:gd name="connsiteY16" fmla="*/ 1532080 h 1532080"/>
                <a:gd name="connsiteX17" fmla="*/ 1197299 w 5460999"/>
                <a:gd name="connsiteY17" fmla="*/ 1532080 h 1532080"/>
                <a:gd name="connsiteX18" fmla="*/ 598649 w 5460999"/>
                <a:gd name="connsiteY18" fmla="*/ 1532080 h 1532080"/>
                <a:gd name="connsiteX19" fmla="*/ 0 w 5460999"/>
                <a:gd name="connsiteY19" fmla="*/ 1532080 h 1532080"/>
                <a:gd name="connsiteX20" fmla="*/ 0 w 5460999"/>
                <a:gd name="connsiteY20" fmla="*/ 1532080 h 1532080"/>
                <a:gd name="connsiteX21" fmla="*/ 0 w 5460999"/>
                <a:gd name="connsiteY21" fmla="*/ 868181 h 1532080"/>
                <a:gd name="connsiteX22" fmla="*/ 0 w 5460999"/>
                <a:gd name="connsiteY22" fmla="*/ 255352 h 1532080"/>
                <a:gd name="connsiteX23" fmla="*/ 255352 w 5460999"/>
                <a:gd name="connsiteY23" fmla="*/ 0 h 15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60999" h="1532080" extrusionOk="0">
                  <a:moveTo>
                    <a:pt x="255352" y="0"/>
                  </a:moveTo>
                  <a:cubicBezTo>
                    <a:pt x="425075" y="-11339"/>
                    <a:pt x="647360" y="-8397"/>
                    <a:pt x="854001" y="0"/>
                  </a:cubicBezTo>
                  <a:cubicBezTo>
                    <a:pt x="1060642" y="8397"/>
                    <a:pt x="1238085" y="-4353"/>
                    <a:pt x="1556764" y="0"/>
                  </a:cubicBezTo>
                  <a:cubicBezTo>
                    <a:pt x="1875443" y="4353"/>
                    <a:pt x="1960969" y="13103"/>
                    <a:pt x="2259526" y="0"/>
                  </a:cubicBezTo>
                  <a:cubicBezTo>
                    <a:pt x="2558083" y="-13103"/>
                    <a:pt x="2795894" y="18554"/>
                    <a:pt x="3014345" y="0"/>
                  </a:cubicBezTo>
                  <a:cubicBezTo>
                    <a:pt x="3232796" y="-18554"/>
                    <a:pt x="3360084" y="20777"/>
                    <a:pt x="3665051" y="0"/>
                  </a:cubicBezTo>
                  <a:cubicBezTo>
                    <a:pt x="3970018" y="-20777"/>
                    <a:pt x="4129755" y="-6348"/>
                    <a:pt x="4419870" y="0"/>
                  </a:cubicBezTo>
                  <a:cubicBezTo>
                    <a:pt x="4709985" y="6348"/>
                    <a:pt x="5203548" y="-10216"/>
                    <a:pt x="5460999" y="0"/>
                  </a:cubicBezTo>
                  <a:lnTo>
                    <a:pt x="5460999" y="0"/>
                  </a:lnTo>
                  <a:cubicBezTo>
                    <a:pt x="5466392" y="274168"/>
                    <a:pt x="5477734" y="373853"/>
                    <a:pt x="5460999" y="600062"/>
                  </a:cubicBezTo>
                  <a:cubicBezTo>
                    <a:pt x="5444264" y="826271"/>
                    <a:pt x="5488519" y="1090424"/>
                    <a:pt x="5460999" y="1276728"/>
                  </a:cubicBezTo>
                  <a:cubicBezTo>
                    <a:pt x="5457315" y="1434637"/>
                    <a:pt x="5354345" y="1500609"/>
                    <a:pt x="5205647" y="1532080"/>
                  </a:cubicBezTo>
                  <a:cubicBezTo>
                    <a:pt x="5039273" y="1524642"/>
                    <a:pt x="4724925" y="1564350"/>
                    <a:pt x="4554941" y="1532080"/>
                  </a:cubicBezTo>
                  <a:cubicBezTo>
                    <a:pt x="4384957" y="1499810"/>
                    <a:pt x="4224174" y="1512808"/>
                    <a:pt x="3956292" y="1532080"/>
                  </a:cubicBezTo>
                  <a:cubicBezTo>
                    <a:pt x="3688410" y="1551352"/>
                    <a:pt x="3460483" y="1505363"/>
                    <a:pt x="3253529" y="1532080"/>
                  </a:cubicBezTo>
                  <a:cubicBezTo>
                    <a:pt x="3046575" y="1558797"/>
                    <a:pt x="2818756" y="1521349"/>
                    <a:pt x="2498711" y="1532080"/>
                  </a:cubicBezTo>
                  <a:cubicBezTo>
                    <a:pt x="2178666" y="1542811"/>
                    <a:pt x="2143246" y="1539192"/>
                    <a:pt x="1900061" y="1532080"/>
                  </a:cubicBezTo>
                  <a:cubicBezTo>
                    <a:pt x="1656876" y="1524969"/>
                    <a:pt x="1475736" y="1564900"/>
                    <a:pt x="1197299" y="1532080"/>
                  </a:cubicBezTo>
                  <a:cubicBezTo>
                    <a:pt x="918862" y="1499260"/>
                    <a:pt x="803987" y="1537541"/>
                    <a:pt x="598649" y="1532080"/>
                  </a:cubicBezTo>
                  <a:cubicBezTo>
                    <a:pt x="393311" y="1526620"/>
                    <a:pt x="143796" y="1518716"/>
                    <a:pt x="0" y="1532080"/>
                  </a:cubicBezTo>
                  <a:lnTo>
                    <a:pt x="0" y="1532080"/>
                  </a:lnTo>
                  <a:cubicBezTo>
                    <a:pt x="18574" y="1332827"/>
                    <a:pt x="-23449" y="1025654"/>
                    <a:pt x="0" y="868181"/>
                  </a:cubicBezTo>
                  <a:cubicBezTo>
                    <a:pt x="23449" y="710708"/>
                    <a:pt x="18607" y="437183"/>
                    <a:pt x="0" y="255352"/>
                  </a:cubicBezTo>
                  <a:cubicBezTo>
                    <a:pt x="13206" y="143558"/>
                    <a:pt x="134347" y="-5556"/>
                    <a:pt x="255352" y="0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extLst>
                <a:ext uri="{C807C97D-BFC1-408E-A445-0C87EB9F89A2}">
                  <ask:lineSketchStyleProps xmlns:ask="http://schemas.microsoft.com/office/drawing/2018/sketchyshapes" sd="2179583969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AC32C3D4-6E1B-25E8-94DF-65BA35B6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57114" y="6333649"/>
              <a:ext cx="4066002" cy="1491460"/>
            </a:xfrm>
            <a:prstGeom prst="rect">
              <a:avLst/>
            </a:prstGeom>
          </p:spPr>
        </p:pic>
      </p:grpSp>
      <p:pic>
        <p:nvPicPr>
          <p:cNvPr id="35" name="Graphique 34" descr="Soja contour">
            <a:extLst>
              <a:ext uri="{FF2B5EF4-FFF2-40B4-BE49-F238E27FC236}">
                <a16:creationId xmlns:a16="http://schemas.microsoft.com/office/drawing/2014/main" id="{B0091C91-BEB1-146F-BDF2-775A909C99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27778" y="1706469"/>
            <a:ext cx="710535" cy="710535"/>
          </a:xfrm>
          <a:prstGeom prst="rect">
            <a:avLst/>
          </a:prstGeom>
        </p:spPr>
      </p:pic>
      <p:pic>
        <p:nvPicPr>
          <p:cNvPr id="55" name="Graphique 54" descr="Poulet contour">
            <a:extLst>
              <a:ext uri="{FF2B5EF4-FFF2-40B4-BE49-F238E27FC236}">
                <a16:creationId xmlns:a16="http://schemas.microsoft.com/office/drawing/2014/main" id="{4972635B-B33D-26A5-0589-80FB8E4DC0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016229">
            <a:off x="5394244" y="1740646"/>
            <a:ext cx="619823" cy="619823"/>
          </a:xfrm>
          <a:prstGeom prst="rect">
            <a:avLst/>
          </a:prstGeom>
        </p:spPr>
      </p:pic>
      <p:pic>
        <p:nvPicPr>
          <p:cNvPr id="65" name="Graphique 64" descr="Poulet contour">
            <a:extLst>
              <a:ext uri="{FF2B5EF4-FFF2-40B4-BE49-F238E27FC236}">
                <a16:creationId xmlns:a16="http://schemas.microsoft.com/office/drawing/2014/main" id="{6444BE70-8404-5731-8C54-569987F374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1016229">
            <a:off x="8583758" y="1807697"/>
            <a:ext cx="619823" cy="619823"/>
          </a:xfrm>
          <a:prstGeom prst="rect">
            <a:avLst/>
          </a:prstGeom>
        </p:spPr>
      </p:pic>
      <p:pic>
        <p:nvPicPr>
          <p:cNvPr id="7" name="Graphique 6" descr="Badge 4 avec un remplissage uni">
            <a:extLst>
              <a:ext uri="{FF2B5EF4-FFF2-40B4-BE49-F238E27FC236}">
                <a16:creationId xmlns:a16="http://schemas.microsoft.com/office/drawing/2014/main" id="{A823A7FB-4556-630D-D910-6130279DC6C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75299" y="3717689"/>
            <a:ext cx="281411" cy="281411"/>
          </a:xfrm>
          <a:prstGeom prst="rect">
            <a:avLst/>
          </a:prstGeom>
        </p:spPr>
      </p:pic>
      <p:pic>
        <p:nvPicPr>
          <p:cNvPr id="10" name="Graphique 9" descr="Badge 4 avec un remplissage uni">
            <a:extLst>
              <a:ext uri="{FF2B5EF4-FFF2-40B4-BE49-F238E27FC236}">
                <a16:creationId xmlns:a16="http://schemas.microsoft.com/office/drawing/2014/main" id="{A0A04E16-6492-0F50-2E2D-19475D05A94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0475" y="4852553"/>
            <a:ext cx="281411" cy="281411"/>
          </a:xfrm>
          <a:prstGeom prst="rect">
            <a:avLst/>
          </a:prstGeom>
        </p:spPr>
      </p:pic>
      <p:pic>
        <p:nvPicPr>
          <p:cNvPr id="32" name="Graphique 31" descr="Badge 4 avec un remplissage uni">
            <a:extLst>
              <a:ext uri="{FF2B5EF4-FFF2-40B4-BE49-F238E27FC236}">
                <a16:creationId xmlns:a16="http://schemas.microsoft.com/office/drawing/2014/main" id="{D1BF542D-55C4-A96A-1C60-B1746F2FFB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02336" y="3960524"/>
            <a:ext cx="281411" cy="281411"/>
          </a:xfrm>
          <a:prstGeom prst="rect">
            <a:avLst/>
          </a:prstGeom>
        </p:spPr>
      </p:pic>
      <p:pic>
        <p:nvPicPr>
          <p:cNvPr id="37" name="Graphique 36" descr="Badge 6 avec un remplissage uni">
            <a:extLst>
              <a:ext uri="{FF2B5EF4-FFF2-40B4-BE49-F238E27FC236}">
                <a16:creationId xmlns:a16="http://schemas.microsoft.com/office/drawing/2014/main" id="{0D6D01EF-2D14-B4AB-15F3-1E7A3715D4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7716" y="5904011"/>
            <a:ext cx="273889" cy="27388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FF6F07D-FCD3-8C6A-154B-1DA2A80E2E3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08134" y="4232814"/>
            <a:ext cx="367113" cy="24474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83DDCCA-A996-7C8F-7410-3D7059EEBC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 flipV="1">
            <a:off x="3593918" y="2956629"/>
            <a:ext cx="469009" cy="2738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168008B-0C42-432C-90FF-AA3451D87EA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87105" y="2648162"/>
            <a:ext cx="554100" cy="3694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9C25D2-4A16-75A2-0FDE-C1939A0C625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887969" y="2372309"/>
            <a:ext cx="451856" cy="3012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7301240-9AEB-12AE-E79F-1E267E17A4E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6692" y="3281373"/>
            <a:ext cx="554100" cy="369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D35B059-BA24-5D95-CDFC-2DAEE5DD679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V="1">
            <a:off x="6702476" y="3145351"/>
            <a:ext cx="451856" cy="347908"/>
          </a:xfrm>
          <a:prstGeom prst="rect">
            <a:avLst/>
          </a:prstGeom>
        </p:spPr>
      </p:pic>
      <p:pic>
        <p:nvPicPr>
          <p:cNvPr id="18" name="Graphique 55" descr="Vache contour">
            <a:extLst>
              <a:ext uri="{FF2B5EF4-FFF2-40B4-BE49-F238E27FC236}">
                <a16:creationId xmlns:a16="http://schemas.microsoft.com/office/drawing/2014/main" id="{F4D42C6E-8AB6-1B20-6BBF-3CCCAA1275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3349" y="1690290"/>
            <a:ext cx="710535" cy="710535"/>
          </a:xfrm>
          <a:prstGeom prst="rect">
            <a:avLst/>
          </a:prstGeom>
        </p:spPr>
      </p:pic>
      <p:pic>
        <p:nvPicPr>
          <p:cNvPr id="20" name="Graphique 47" descr="Poisson contour">
            <a:extLst>
              <a:ext uri="{FF2B5EF4-FFF2-40B4-BE49-F238E27FC236}">
                <a16:creationId xmlns:a16="http://schemas.microsoft.com/office/drawing/2014/main" id="{4D6FE4FF-FDA6-EB30-12D8-2E8DE342FAF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34522" y="1754305"/>
            <a:ext cx="815104" cy="815104"/>
          </a:xfrm>
          <a:prstGeom prst="rect">
            <a:avLst/>
          </a:prstGeom>
        </p:spPr>
      </p:pic>
      <p:pic>
        <p:nvPicPr>
          <p:cNvPr id="40" name="Graphique 47" descr="Poisson contour">
            <a:extLst>
              <a:ext uri="{FF2B5EF4-FFF2-40B4-BE49-F238E27FC236}">
                <a16:creationId xmlns:a16="http://schemas.microsoft.com/office/drawing/2014/main" id="{4D6FE4FF-FDA6-EB30-12D8-2E8DE342FAF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587653" y="1737618"/>
            <a:ext cx="815104" cy="815104"/>
          </a:xfrm>
          <a:prstGeom prst="rect">
            <a:avLst/>
          </a:prstGeom>
        </p:spPr>
      </p:pic>
      <p:pic>
        <p:nvPicPr>
          <p:cNvPr id="11" name="Graphique 10" descr="Poulet contour">
            <a:extLst>
              <a:ext uri="{FF2B5EF4-FFF2-40B4-BE49-F238E27FC236}">
                <a16:creationId xmlns:a16="http://schemas.microsoft.com/office/drawing/2014/main" id="{AFB91D1B-2DDA-8A2B-4229-E9C680C31A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016229">
            <a:off x="2628539" y="1882241"/>
            <a:ext cx="619823" cy="619823"/>
          </a:xfrm>
          <a:prstGeom prst="rect">
            <a:avLst/>
          </a:prstGeom>
        </p:spPr>
      </p:pic>
      <p:pic>
        <p:nvPicPr>
          <p:cNvPr id="14" name="Graphique 17" descr="Badge 9 avec un remplissage uni">
            <a:extLst>
              <a:ext uri="{FF2B5EF4-FFF2-40B4-BE49-F238E27FC236}">
                <a16:creationId xmlns:a16="http://schemas.microsoft.com/office/drawing/2014/main" id="{CA59D3B5-A5A5-7F82-EA7C-730B124AD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817853" y="4800600"/>
            <a:ext cx="298349" cy="298349"/>
          </a:xfrm>
          <a:prstGeom prst="rect">
            <a:avLst/>
          </a:prstGeom>
        </p:spPr>
      </p:pic>
      <p:pic>
        <p:nvPicPr>
          <p:cNvPr id="34" name="Graphique 17" descr="Badge 9 avec un remplissage uni">
            <a:extLst>
              <a:ext uri="{FF2B5EF4-FFF2-40B4-BE49-F238E27FC236}">
                <a16:creationId xmlns:a16="http://schemas.microsoft.com/office/drawing/2014/main" id="{CA59D3B5-A5A5-7F82-EA7C-730B124AD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836589" y="4855409"/>
            <a:ext cx="427143" cy="427143"/>
          </a:xfrm>
          <a:prstGeom prst="rect">
            <a:avLst/>
          </a:prstGeom>
        </p:spPr>
      </p:pic>
      <p:pic>
        <p:nvPicPr>
          <p:cNvPr id="42" name="Graphique 17" descr="Badge 9 avec un remplissage uni">
            <a:extLst>
              <a:ext uri="{FF2B5EF4-FFF2-40B4-BE49-F238E27FC236}">
                <a16:creationId xmlns:a16="http://schemas.microsoft.com/office/drawing/2014/main" id="{CA59D3B5-A5A5-7F82-EA7C-730B124AD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766020" y="5416246"/>
            <a:ext cx="367113" cy="367113"/>
          </a:xfrm>
          <a:prstGeom prst="rect">
            <a:avLst/>
          </a:prstGeom>
        </p:spPr>
      </p:pic>
      <p:pic>
        <p:nvPicPr>
          <p:cNvPr id="43" name="Graphique 13" descr="Badge 5 avec un remplissage uni">
            <a:extLst>
              <a:ext uri="{FF2B5EF4-FFF2-40B4-BE49-F238E27FC236}">
                <a16:creationId xmlns:a16="http://schemas.microsoft.com/office/drawing/2014/main" id="{94F2CBF7-675C-2E02-D62C-7637FCD1343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858825" y="3840654"/>
            <a:ext cx="346319" cy="346319"/>
          </a:xfrm>
          <a:prstGeom prst="rect">
            <a:avLst/>
          </a:prstGeom>
        </p:spPr>
      </p:pic>
      <p:pic>
        <p:nvPicPr>
          <p:cNvPr id="45" name="Graphique 51" descr="Cochon contour">
            <a:extLst>
              <a:ext uri="{FF2B5EF4-FFF2-40B4-BE49-F238E27FC236}">
                <a16:creationId xmlns:a16="http://schemas.microsoft.com/office/drawing/2014/main" id="{3EF3C841-9929-A882-C8AB-84DA70EA389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47267" y="1739040"/>
            <a:ext cx="769890" cy="76989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9F56107-B095-C2FA-4ADD-098E292DC8A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637281" y="2764363"/>
            <a:ext cx="471605" cy="31440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D9F56107-B095-C2FA-4ADD-098E292DC8A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619878" y="2484657"/>
            <a:ext cx="554101" cy="3694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D9F56107-B095-C2FA-4ADD-098E292DC8A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603945" y="3281372"/>
            <a:ext cx="627192" cy="41581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D9F56107-B095-C2FA-4ADD-098E292DC8A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V="1">
            <a:off x="9656441" y="2973970"/>
            <a:ext cx="627192" cy="28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171</Words>
  <Application>Microsoft Office PowerPoint</Application>
  <PresentationFormat>A3 (297 x 420 mm)</PresentationFormat>
  <Paragraphs>61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playfairdisplay_regular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PONSOT REUNION</dc:creator>
  <cp:lastModifiedBy>chrifa PHILIPPE</cp:lastModifiedBy>
  <cp:revision>111</cp:revision>
  <cp:lastPrinted>2025-09-29T02:54:25Z</cp:lastPrinted>
  <dcterms:created xsi:type="dcterms:W3CDTF">2022-11-18T05:28:55Z</dcterms:created>
  <dcterms:modified xsi:type="dcterms:W3CDTF">2025-09-29T02:55:24Z</dcterms:modified>
</cp:coreProperties>
</file>